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notesSlides/notesSlide4.xml" ContentType="application/vnd.openxmlformats-officedocument.presentationml.notes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ustom.xml" ContentType="application/vnd.openxmlformats-officedocument.custom-properties+xml"/>
  <Override PartName="/customXml/itemProps10.xml" ContentType="application/vnd.openxmlformats-officedocument.customXmlProperties+xml"/>
  <Override PartName="/customXml/itemProps9.xml" ContentType="application/vnd.openxmlformats-officedocument.customXmlProperties+xml"/>
  <Override PartName="/customXml/itemProps8.xml" ContentType="application/vnd.openxmlformats-officedocument.customXmlProperties+xml"/>
  <Override PartName="/customXml/itemProps7.xml" ContentType="application/vnd.openxmlformats-officedocument.customXmlProperties+xml"/>
  <Override PartName="/customXml/itemProps6.xml" ContentType="application/vnd.openxmlformats-officedocument.customXmlProperties+xml"/>
  <Override PartName="/customXml/itemProps5.xml" ContentType="application/vnd.openxmlformats-officedocument.customXmlProperties+xml"/>
  <Override PartName="/customXml/itemProps4.xml" ContentType="application/vnd.openxmlformats-officedocument.customXml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ppt/tags/tag4.xml" ContentType="application/vnd.openxmlformats-officedocument.presentationml.tags+xml"/>
  <Override PartName="/ppt/tags/tag3.xml" ContentType="application/vnd.openxmlformats-officedocument.presentationml.tags+xml"/>
  <Override PartName="/ppt/tags/tag5.xml" ContentType="application/vnd.openxmlformats-officedocument.presentationml.tags+xml"/>
  <Override PartName="/ppt/tags/tag2.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1.xml" ContentType="application/vnd.openxmlformats-officedocument.presentationml.tags+xml"/>
  <Override PartName="/ppt/tags/tag8.xml" ContentType="application/vnd.openxmlformats-officedocument.presentationml.tags+xml"/>
  <Override PartName="/customXml/itemProps12.xml" ContentType="application/vnd.openxmlformats-officedocument.customXmlProperties+xml"/>
  <Override PartName="/customXml/itemProps14.xml" ContentType="application/vnd.openxmlformats-officedocument.customXmlProperties+xml"/>
  <Override PartName="/ppt/tags/tag9.xml" ContentType="application/vnd.openxmlformats-officedocument.presentationml.tags+xml"/>
  <Override PartName="/customXml/itemProps13.xml" ContentType="application/vnd.openxmlformats-officedocument.customXmlProperties+xml"/>
  <Override PartName="/customXml/itemProps11.xml" ContentType="application/vnd.openxmlformats-officedocument.customXmlProperties+xml"/>
  <Override PartName="/docProps/core.xml" ContentType="application/vnd.openxmlformats-package.core-properties+xml"/>
  <Override PartName="/customXml/itemProps17.xml" ContentType="application/vnd.openxmlformats-officedocument.customXmlProperties+xml"/>
  <Override PartName="/customXml/itemProps16.xml" ContentType="application/vnd.openxmlformats-officedocument.customXmlProperties+xml"/>
  <Override PartName="/customXml/itemProps15.xml" ContentType="application/vnd.openxmlformats-officedocument.customXmlProperties+xml"/>
  <Override PartName="/customXml/itemProps18.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5"/>
  </p:sldMasterIdLst>
  <p:notesMasterIdLst>
    <p:notesMasterId r:id="rId30"/>
  </p:notesMasterIdLst>
  <p:sldIdLst>
    <p:sldId id="340" r:id="rId16"/>
    <p:sldId id="270" r:id="rId17"/>
    <p:sldId id="271" r:id="rId18"/>
    <p:sldId id="344" r:id="rId19"/>
    <p:sldId id="272" r:id="rId20"/>
    <p:sldId id="341" r:id="rId21"/>
    <p:sldId id="342" r:id="rId22"/>
    <p:sldId id="345" r:id="rId23"/>
    <p:sldId id="346" r:id="rId24"/>
    <p:sldId id="347" r:id="rId25"/>
    <p:sldId id="348" r:id="rId26"/>
    <p:sldId id="349" r:id="rId27"/>
    <p:sldId id="343" r:id="rId28"/>
    <p:sldId id="351" r:id="rId2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Forfatte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1DD"/>
    <a:srgbClr val="B3B3B3"/>
    <a:srgbClr val="999999"/>
    <a:srgbClr val="E8DED4"/>
    <a:srgbClr val="E8C9BF"/>
    <a:srgbClr val="E9E402"/>
    <a:srgbClr val="6BA58F"/>
    <a:srgbClr val="154053"/>
    <a:srgbClr val="97856F"/>
    <a:srgbClr val="EFE8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4383" autoAdjust="0"/>
  </p:normalViewPr>
  <p:slideViewPr>
    <p:cSldViewPr snapToGrid="0" showGuides="1">
      <p:cViewPr varScale="1">
        <p:scale>
          <a:sx n="103" d="100"/>
          <a:sy n="103" d="100"/>
        </p:scale>
        <p:origin x="78" y="114"/>
      </p:cViewPr>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90" d="100"/>
          <a:sy n="90" d="100"/>
        </p:scale>
        <p:origin x="1458" y="90"/>
      </p:cViewPr>
      <p:guideLst/>
    </p:cSldViewPr>
  </p:notesViewPr>
  <p:gridSpacing cx="687600" cy="6876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customXml" Target="../customXml/item18.xml"/><Relationship Id="rId21" Type="http://schemas.openxmlformats.org/officeDocument/2006/relationships/slide" Target="slides/slide6.xml"/><Relationship Id="rId34" Type="http://schemas.openxmlformats.org/officeDocument/2006/relationships/tableStyles" Target="tableStyle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theme" Target="theme/theme1.xml"/><Relationship Id="rId38" Type="http://schemas.openxmlformats.org/officeDocument/2006/relationships/customXml" Target="../customXml/item17.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9.xml"/><Relationship Id="rId32" Type="http://schemas.openxmlformats.org/officeDocument/2006/relationships/viewProps" Target="viewProps.xml"/><Relationship Id="rId37" Type="http://schemas.openxmlformats.org/officeDocument/2006/relationships/customXml" Target="../customXml/item16.xml"/><Relationship Id="rId5" Type="http://schemas.openxmlformats.org/officeDocument/2006/relationships/customXml" Target="../customXml/item5.xml"/><Relationship Id="rId15" Type="http://schemas.openxmlformats.org/officeDocument/2006/relationships/slideMaster" Target="slideMasters/slideMaster1.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customXml" Target="../customXml/item15.xml"/><Relationship Id="rId10" Type="http://schemas.openxmlformats.org/officeDocument/2006/relationships/customXml" Target="../customXml/item10.xml"/><Relationship Id="rId19" Type="http://schemas.openxmlformats.org/officeDocument/2006/relationships/slide" Target="slides/slide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notesMaster" Target="notesMasters/notesMaster1.xml"/><Relationship Id="rId35" Type="http://schemas.microsoft.com/office/2018/10/relationships/authors" Target="authors.xml"/><Relationship Id="rId8" Type="http://schemas.openxmlformats.org/officeDocument/2006/relationships/customXml" Target="../customXml/item8.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EB28D1-58D8-4EBA-AD4A-3097FCE67AD9}" type="datetimeFigureOut">
              <a:rPr lang="da-DK" smtClean="0"/>
              <a:t>18-09-2026</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E91502-756A-4244-B8CC-0FD4F7A5EFF5}" type="slidenum">
              <a:rPr lang="da-DK" smtClean="0"/>
              <a:t>‹nr.›</a:t>
            </a:fld>
            <a:endParaRPr lang="da-DK" dirty="0"/>
          </a:p>
        </p:txBody>
      </p:sp>
    </p:spTree>
    <p:extLst>
      <p:ext uri="{BB962C8B-B14F-4D97-AF65-F5344CB8AC3E}">
        <p14:creationId xmlns:p14="http://schemas.microsoft.com/office/powerpoint/2010/main" val="342771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helse-bergen.no/avdelinger/barne-og-ungdomsklinikken/nasjonalt-kompetansenettverk-for-legemidler-til-barn#les-meir-om-nasjonalt-kompetansenettverk-for-legemidler-til-barn"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1" dirty="0">
                <a:solidFill>
                  <a:srgbClr val="333333"/>
                </a:solidFill>
                <a:effectLst/>
                <a:latin typeface="mariregular"/>
              </a:rPr>
              <a:t>Tips: Anbefales afspillet i præsentationsmode </a:t>
            </a:r>
          </a:p>
          <a:p>
            <a:endParaRPr lang="da-DK" sz="1200" b="0" i="0" dirty="0">
              <a:solidFill>
                <a:srgbClr val="333333"/>
              </a:solidFill>
              <a:effectLst/>
              <a:latin typeface="mariregular"/>
            </a:endParaRPr>
          </a:p>
          <a:p>
            <a:r>
              <a:rPr lang="da-DK" sz="1200" b="0" i="0" dirty="0">
                <a:solidFill>
                  <a:srgbClr val="333333"/>
                </a:solidFill>
                <a:effectLst/>
                <a:latin typeface="mariregular"/>
              </a:rPr>
              <a:t>Tale:</a:t>
            </a:r>
          </a:p>
          <a:p>
            <a:r>
              <a:rPr lang="da-DK" dirty="0"/>
              <a:t>Dette er en kort introduktion til, hvordan Videnscenter for Børnefarmakologis iv-blandevejledninger til fortynding af koncentrater er implementeret i Sundhedsplatformen, og hvordan informationen i Sundhedsplatformen kan læses i forhold til iv-blandevejledningerne. </a:t>
            </a:r>
            <a:endParaRPr lang="da-DK" sz="1200" b="0" i="0" dirty="0">
              <a:solidFill>
                <a:srgbClr val="333333"/>
              </a:solidFill>
              <a:effectLst/>
              <a:latin typeface="mariregular"/>
            </a:endParaRPr>
          </a:p>
          <a:p>
            <a:r>
              <a:rPr lang="da-DK" sz="1200" b="0" i="0" dirty="0" err="1">
                <a:solidFill>
                  <a:srgbClr val="333333"/>
                </a:solidFill>
                <a:effectLst/>
                <a:latin typeface="mariregular"/>
              </a:rPr>
              <a:t>Iv</a:t>
            </a:r>
            <a:r>
              <a:rPr lang="da-DK" sz="1200" b="0" i="0" dirty="0">
                <a:solidFill>
                  <a:srgbClr val="333333"/>
                </a:solidFill>
                <a:effectLst/>
                <a:latin typeface="mariregular"/>
              </a:rPr>
              <a:t>-blandevejledningerne er udarbejdet i samarbejde med </a:t>
            </a:r>
            <a:r>
              <a:rPr lang="da-DK" b="0" i="0" dirty="0">
                <a:solidFill>
                  <a:srgbClr val="333333"/>
                </a:solidFill>
                <a:effectLst/>
                <a:latin typeface="mariregular"/>
              </a:rPr>
              <a:t> </a:t>
            </a:r>
            <a:r>
              <a:rPr lang="da-DK" b="0" i="0" u="sng" dirty="0">
                <a:solidFill>
                  <a:srgbClr val="005F8F"/>
                </a:solidFill>
                <a:effectLst/>
                <a:latin typeface="mariregular"/>
                <a:hlinkClick r:id="rId3"/>
              </a:rPr>
              <a:t>Nationalt kompetencenetværk</a:t>
            </a:r>
            <a:r>
              <a:rPr lang="da-DK" b="0" i="0" dirty="0">
                <a:solidFill>
                  <a:srgbClr val="333333"/>
                </a:solidFill>
                <a:effectLst/>
                <a:latin typeface="mariregular"/>
              </a:rPr>
              <a:t> </a:t>
            </a:r>
            <a:r>
              <a:rPr lang="da-DK" sz="1200" b="0" i="0" dirty="0">
                <a:solidFill>
                  <a:srgbClr val="333333"/>
                </a:solidFill>
                <a:effectLst/>
                <a:latin typeface="helvetica" panose="020B0604020202020204" pitchFamily="34" charset="0"/>
              </a:rPr>
              <a:t>f</a:t>
            </a:r>
            <a:r>
              <a:rPr lang="da-DK" sz="1200" b="0" i="0" dirty="0">
                <a:solidFill>
                  <a:srgbClr val="333333"/>
                </a:solidFill>
                <a:effectLst/>
                <a:latin typeface="mariregular"/>
              </a:rPr>
              <a:t>or lægemidler til børn i Norge og opdateres løbende. </a:t>
            </a:r>
          </a:p>
          <a:p>
            <a:endParaRPr lang="da-DK" dirty="0"/>
          </a:p>
          <a:p>
            <a:endParaRPr lang="da-DK" dirty="0"/>
          </a:p>
        </p:txBody>
      </p:sp>
      <p:sp>
        <p:nvSpPr>
          <p:cNvPr id="4" name="Pladsholder til slidenummer 3"/>
          <p:cNvSpPr>
            <a:spLocks noGrp="1"/>
          </p:cNvSpPr>
          <p:nvPr>
            <p:ph type="sldNum" sz="quarter" idx="5"/>
          </p:nvPr>
        </p:nvSpPr>
        <p:spPr/>
        <p:txBody>
          <a:bodyPr/>
          <a:lstStyle/>
          <a:p>
            <a:fld id="{A679767E-8F14-410B-8FB8-748752C248D0}" type="slidenum">
              <a:rPr lang="da-DK" smtClean="0"/>
              <a:t>1</a:t>
            </a:fld>
            <a:endParaRPr lang="da-DK"/>
          </a:p>
        </p:txBody>
      </p:sp>
    </p:spTree>
    <p:extLst>
      <p:ext uri="{BB962C8B-B14F-4D97-AF65-F5344CB8AC3E}">
        <p14:creationId xmlns:p14="http://schemas.microsoft.com/office/powerpoint/2010/main" val="3411725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dirty="0">
                <a:solidFill>
                  <a:srgbClr val="333333"/>
                </a:solidFill>
                <a:effectLst/>
                <a:latin typeface="mariregular"/>
              </a:rPr>
              <a:t>Tale: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dirty="0">
                <a:solidFill>
                  <a:srgbClr val="333333"/>
                </a:solidFill>
                <a:effectLst/>
                <a:latin typeface="mariregular"/>
              </a:rPr>
              <a:t>Blandevejledningerne findes på </a:t>
            </a:r>
            <a:r>
              <a:rPr lang="da-DK" b="0" i="0" dirty="0">
                <a:solidFill>
                  <a:srgbClr val="333333"/>
                </a:solidFill>
                <a:effectLst/>
                <a:latin typeface="marilight" panose="020B0506040000020004" pitchFamily="34" charset="0"/>
              </a:rPr>
              <a:t>Videnscenter for Børnefarmakologis hjemmeside, hvor der også findes</a:t>
            </a:r>
            <a:r>
              <a:rPr lang="da-DK" sz="1200" b="0" i="0" dirty="0">
                <a:solidFill>
                  <a:srgbClr val="333333"/>
                </a:solidFill>
                <a:effectLst/>
                <a:latin typeface="mariregular"/>
              </a:rPr>
              <a:t> en E-lærings video med en basal introduktion til, hvordan blandevejledningerne skal bruges i praksis. Link til hjemmesiden er angivet her: https://www.bispebjerghospital.dk/afdelinger-og-klinikker/klinisk-farmakologisk-afdeling/boernefarmakologi/viden/sider/default.aspx</a:t>
            </a:r>
            <a:br>
              <a:rPr lang="da-DK" sz="1200" b="0" i="0" dirty="0">
                <a:solidFill>
                  <a:srgbClr val="333333"/>
                </a:solidFill>
                <a:effectLst/>
                <a:latin typeface="mariregular"/>
              </a:rPr>
            </a:br>
            <a:br>
              <a:rPr lang="da-DK" sz="1200" b="0" i="0" dirty="0">
                <a:solidFill>
                  <a:srgbClr val="333333"/>
                </a:solidFill>
                <a:effectLst/>
                <a:latin typeface="mariregular"/>
              </a:rPr>
            </a:br>
            <a:r>
              <a:rPr lang="da-DK" dirty="0"/>
              <a:t>Vi tager i denne video udgangspunkt i blandevejledningen for </a:t>
            </a:r>
            <a:r>
              <a:rPr lang="da-DK" dirty="0" err="1"/>
              <a:t>aciclovir</a:t>
            </a:r>
            <a:r>
              <a:rPr lang="da-DK" dirty="0"/>
              <a:t> som eksempel.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0" i="0" dirty="0">
              <a:solidFill>
                <a:srgbClr val="333333"/>
              </a:solidFill>
              <a:effectLst/>
              <a:latin typeface="mariregular"/>
            </a:endParaRPr>
          </a:p>
          <a:p>
            <a:endParaRPr lang="da-DK" dirty="0"/>
          </a:p>
        </p:txBody>
      </p:sp>
      <p:sp>
        <p:nvSpPr>
          <p:cNvPr id="4" name="Pladsholder til slidenummer 3"/>
          <p:cNvSpPr>
            <a:spLocks noGrp="1"/>
          </p:cNvSpPr>
          <p:nvPr>
            <p:ph type="sldNum" sz="quarter" idx="5"/>
          </p:nvPr>
        </p:nvSpPr>
        <p:spPr/>
        <p:txBody>
          <a:bodyPr/>
          <a:lstStyle/>
          <a:p>
            <a:fld id="{22E91502-756A-4244-B8CC-0FD4F7A5EFF5}" type="slidenum">
              <a:rPr lang="da-DK" smtClean="0"/>
              <a:t>2</a:t>
            </a:fld>
            <a:endParaRPr lang="da-DK" dirty="0"/>
          </a:p>
        </p:txBody>
      </p:sp>
    </p:spTree>
    <p:extLst>
      <p:ext uri="{BB962C8B-B14F-4D97-AF65-F5344CB8AC3E}">
        <p14:creationId xmlns:p14="http://schemas.microsoft.com/office/powerpoint/2010/main" val="312885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Tale:</a:t>
            </a:r>
          </a:p>
          <a:p>
            <a:r>
              <a:rPr lang="da-DK" dirty="0"/>
              <a:t>Denne video omhandler som sagt hvordan blandevejledningerne er implementeret i Sundhedsplatformen og hvordan man kan læse informationen fra kortene der. </a:t>
            </a:r>
            <a:br>
              <a:rPr lang="da-DK" dirty="0"/>
            </a:br>
            <a:r>
              <a:rPr lang="da-DK" dirty="0"/>
              <a:t>Det er ikke alle blandevejledninger, der er blevet implementeret i Sundhedsplatformen endnu, men dette vil ske løbende. Hvis en blandevejledning er blevet implementeret vil den eller de fortyndinger der er tilgængelige i Sundhedsplatformen være markeret med ”blåt” i selve blandevejledningen, som i kan se et udklip fra her. </a:t>
            </a:r>
          </a:p>
          <a:p>
            <a:endParaRPr lang="da-DK" dirty="0"/>
          </a:p>
        </p:txBody>
      </p:sp>
      <p:sp>
        <p:nvSpPr>
          <p:cNvPr id="4" name="Pladsholder til slidenummer 3"/>
          <p:cNvSpPr>
            <a:spLocks noGrp="1"/>
          </p:cNvSpPr>
          <p:nvPr>
            <p:ph type="sldNum" sz="quarter" idx="5"/>
          </p:nvPr>
        </p:nvSpPr>
        <p:spPr/>
        <p:txBody>
          <a:bodyPr/>
          <a:lstStyle/>
          <a:p>
            <a:fld id="{22E91502-756A-4244-B8CC-0FD4F7A5EFF5}" type="slidenum">
              <a:rPr lang="da-DK" smtClean="0"/>
              <a:t>3</a:t>
            </a:fld>
            <a:endParaRPr lang="da-DK" dirty="0"/>
          </a:p>
        </p:txBody>
      </p:sp>
    </p:spTree>
    <p:extLst>
      <p:ext uri="{BB962C8B-B14F-4D97-AF65-F5344CB8AC3E}">
        <p14:creationId xmlns:p14="http://schemas.microsoft.com/office/powerpoint/2010/main" val="1981135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Tale: </a:t>
            </a:r>
            <a:br>
              <a:rPr lang="da-DK" dirty="0"/>
            </a:br>
            <a:r>
              <a:rPr lang="da-DK" dirty="0"/>
              <a:t>I denne video gennemgås først, hvordan oplysninger om dosis og blandingsmængder fra blandevejledningen fremgår i Sundhedsplatformen. Herefter vises, hvordan man scanner blandingskomponenterne som en ekstra kontrol af, at man har fundet de rette præparater frem. Til sidst vises et eksempel til en nyfødt, hvor kun en del af den færdige blanding skal gives.</a:t>
            </a:r>
          </a:p>
        </p:txBody>
      </p:sp>
      <p:sp>
        <p:nvSpPr>
          <p:cNvPr id="4" name="Pladsholder til slidenummer 3"/>
          <p:cNvSpPr>
            <a:spLocks noGrp="1"/>
          </p:cNvSpPr>
          <p:nvPr>
            <p:ph type="sldNum" sz="quarter" idx="5"/>
          </p:nvPr>
        </p:nvSpPr>
        <p:spPr/>
        <p:txBody>
          <a:bodyPr/>
          <a:lstStyle/>
          <a:p>
            <a:fld id="{22E91502-756A-4244-B8CC-0FD4F7A5EFF5}" type="slidenum">
              <a:rPr lang="da-DK" smtClean="0"/>
              <a:t>4</a:t>
            </a:fld>
            <a:endParaRPr lang="da-DK" dirty="0"/>
          </a:p>
        </p:txBody>
      </p:sp>
    </p:spTree>
    <p:extLst>
      <p:ext uri="{BB962C8B-B14F-4D97-AF65-F5344CB8AC3E}">
        <p14:creationId xmlns:p14="http://schemas.microsoft.com/office/powerpoint/2010/main" val="2864129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Tale: </a:t>
            </a:r>
          </a:p>
          <a:p>
            <a:r>
              <a:rPr lang="da-DK" dirty="0"/>
              <a:t>Vi tager udgangspunkt i en ordination på </a:t>
            </a:r>
            <a:r>
              <a:rPr lang="da-DK" dirty="0" err="1"/>
              <a:t>aciclovir</a:t>
            </a:r>
            <a:r>
              <a:rPr lang="da-DK" dirty="0"/>
              <a:t> som er et koncentrat der bør fortyndes inden det gives som en infusionsvæske. Dette er et skærmbillede fra </a:t>
            </a:r>
            <a:r>
              <a:rPr lang="da-DK" dirty="0" err="1"/>
              <a:t>MDA’en</a:t>
            </a:r>
            <a:r>
              <a:rPr lang="da-DK" dirty="0"/>
              <a:t> i Sundhedsplatformen, hvor </a:t>
            </a:r>
            <a:r>
              <a:rPr lang="da-DK" dirty="0" err="1"/>
              <a:t>aciclovir</a:t>
            </a:r>
            <a:r>
              <a:rPr lang="da-DK" dirty="0"/>
              <a:t> er ordineret i en fortynding med </a:t>
            </a:r>
            <a:r>
              <a:rPr lang="da-DK" dirty="0" err="1"/>
              <a:t>isoton</a:t>
            </a:r>
            <a:r>
              <a:rPr lang="da-DK" dirty="0"/>
              <a:t> </a:t>
            </a:r>
            <a:r>
              <a:rPr lang="da-DK" dirty="0" err="1"/>
              <a:t>natriumchlorid</a:t>
            </a:r>
            <a:r>
              <a:rPr lang="da-DK" dirty="0"/>
              <a:t> væske til en koncentration på 5 mg/ml (TRYK). (TRYK) Indikationen er forebyggelse af herpes (TRYK). </a:t>
            </a:r>
          </a:p>
          <a:p>
            <a:endParaRPr lang="da-DK" dirty="0"/>
          </a:p>
          <a:p>
            <a:endParaRPr lang="da-DK" dirty="0"/>
          </a:p>
        </p:txBody>
      </p:sp>
      <p:sp>
        <p:nvSpPr>
          <p:cNvPr id="4" name="Pladsholder til slidenummer 3"/>
          <p:cNvSpPr>
            <a:spLocks noGrp="1"/>
          </p:cNvSpPr>
          <p:nvPr>
            <p:ph type="sldNum" sz="quarter" idx="5"/>
          </p:nvPr>
        </p:nvSpPr>
        <p:spPr/>
        <p:txBody>
          <a:bodyPr/>
          <a:lstStyle/>
          <a:p>
            <a:fld id="{22E91502-756A-4244-B8CC-0FD4F7A5EFF5}" type="slidenum">
              <a:rPr lang="da-DK" smtClean="0"/>
              <a:t>5</a:t>
            </a:fld>
            <a:endParaRPr lang="da-DK" dirty="0"/>
          </a:p>
        </p:txBody>
      </p:sp>
    </p:spTree>
    <p:extLst>
      <p:ext uri="{BB962C8B-B14F-4D97-AF65-F5344CB8AC3E}">
        <p14:creationId xmlns:p14="http://schemas.microsoft.com/office/powerpoint/2010/main" val="3861975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Tale: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Her ser i to skærmbilleder – øverst ses information fra blandevejledningen om </a:t>
            </a:r>
            <a:r>
              <a:rPr lang="da-DK" dirty="0" err="1"/>
              <a:t>aciclovir</a:t>
            </a:r>
            <a:r>
              <a:rPr lang="da-DK" dirty="0"/>
              <a:t> og nederst ordinationen på </a:t>
            </a:r>
            <a:r>
              <a:rPr lang="da-DK" dirty="0" err="1"/>
              <a:t>aciclovir</a:t>
            </a:r>
            <a:r>
              <a:rPr lang="da-DK" dirty="0"/>
              <a:t> 5mg/ml i </a:t>
            </a:r>
            <a:r>
              <a:rPr lang="da-DK" dirty="0" err="1"/>
              <a:t>MDA’en</a:t>
            </a:r>
            <a:r>
              <a:rPr lang="da-DK" dirty="0"/>
              <a:t> i Sundhedsplatformen.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Den første del af blandevejledningen omhandler indikation og vejledende dosis (KLIK). Denne patient er 13 år gammel og som man kan se af blandevejledningen, da er den vejledende dosis for herpes infektion (som ikke er encefalitis) på 5 mg/kg hver 8. time for børn over 12 år. Denne information kan genfindes i Sundhedsplatformen (KLIK). Da barnet vejer 45 kg (KLIK), svarer dette til en dosis(KLIK) på 225 mg.</a:t>
            </a:r>
          </a:p>
          <a:p>
            <a:endParaRPr lang="da-DK" dirty="0"/>
          </a:p>
        </p:txBody>
      </p:sp>
      <p:sp>
        <p:nvSpPr>
          <p:cNvPr id="4" name="Pladsholder til slidenummer 3"/>
          <p:cNvSpPr>
            <a:spLocks noGrp="1"/>
          </p:cNvSpPr>
          <p:nvPr>
            <p:ph type="sldNum" sz="quarter" idx="5"/>
          </p:nvPr>
        </p:nvSpPr>
        <p:spPr/>
        <p:txBody>
          <a:bodyPr/>
          <a:lstStyle/>
          <a:p>
            <a:fld id="{22E91502-756A-4244-B8CC-0FD4F7A5EFF5}" type="slidenum">
              <a:rPr lang="da-DK" smtClean="0"/>
              <a:t>6</a:t>
            </a:fld>
            <a:endParaRPr lang="da-DK" dirty="0"/>
          </a:p>
        </p:txBody>
      </p:sp>
    </p:spTree>
    <p:extLst>
      <p:ext uri="{BB962C8B-B14F-4D97-AF65-F5344CB8AC3E}">
        <p14:creationId xmlns:p14="http://schemas.microsoft.com/office/powerpoint/2010/main" val="4252841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Tale: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Hvis man kigger længere ned på blandevejledningen er der forslag til fortyndinger. Hvis man ønsker at fortynde til (KLIK) 5 mg/ml til et barn, skal man bruge 1 del koncentrat af </a:t>
            </a:r>
            <a:r>
              <a:rPr lang="da-DK" dirty="0" err="1"/>
              <a:t>aciclovir</a:t>
            </a:r>
            <a:r>
              <a:rPr lang="da-DK" dirty="0"/>
              <a:t> på 25 mg/ml og 4 dele fortyndingsvæske. Dette kan genfindes under ”Administrationsanvisninger” i </a:t>
            </a:r>
            <a:r>
              <a:rPr lang="da-DK" dirty="0" err="1"/>
              <a:t>MDA’en</a:t>
            </a:r>
            <a:r>
              <a:rPr lang="da-DK" dirty="0"/>
              <a:t> (KLIK, KLIK).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For den enkelte patient er mængden af koncentrat og fortyndingsvæske udregnet specifikt i Sundhedsplatformen, hvilke findes under ”Blandingskomponenter” (KLIK). Her kan man se at man skal blande 9 ml koncentrat med 36 ml </a:t>
            </a:r>
            <a:r>
              <a:rPr lang="da-DK" dirty="0" err="1"/>
              <a:t>isoton</a:t>
            </a:r>
            <a:r>
              <a:rPr lang="da-DK" dirty="0"/>
              <a:t> </a:t>
            </a:r>
            <a:r>
              <a:rPr lang="da-DK" dirty="0" err="1"/>
              <a:t>natriumchlorid</a:t>
            </a:r>
            <a:r>
              <a:rPr lang="da-DK" dirty="0"/>
              <a:t>. Under </a:t>
            </a:r>
            <a:r>
              <a:rPr lang="da-DK" b="1" dirty="0"/>
              <a:t>”Best./ord. adm. dosis” </a:t>
            </a:r>
            <a:r>
              <a:rPr lang="da-DK" dirty="0"/>
              <a:t>kan man derefter se, hvor mange ml af den fortyndende væske man skal give, for at patienten får den ordinerede dosis. I dette tilfælde er det 45 ml - altså hele fortyndingen.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Herudover kan man til venstre også finde information om doseringsfrekvens, hvor længere infusionen skal gives over samt infusionshastighed.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endParaRPr lang="da-DK" dirty="0"/>
          </a:p>
        </p:txBody>
      </p:sp>
      <p:sp>
        <p:nvSpPr>
          <p:cNvPr id="4" name="Pladsholder til slidenummer 3"/>
          <p:cNvSpPr>
            <a:spLocks noGrp="1"/>
          </p:cNvSpPr>
          <p:nvPr>
            <p:ph type="sldNum" sz="quarter" idx="5"/>
          </p:nvPr>
        </p:nvSpPr>
        <p:spPr/>
        <p:txBody>
          <a:bodyPr/>
          <a:lstStyle/>
          <a:p>
            <a:fld id="{22E91502-756A-4244-B8CC-0FD4F7A5EFF5}" type="slidenum">
              <a:rPr lang="da-DK" smtClean="0"/>
              <a:t>7</a:t>
            </a:fld>
            <a:endParaRPr lang="da-DK" dirty="0"/>
          </a:p>
        </p:txBody>
      </p:sp>
    </p:spTree>
    <p:extLst>
      <p:ext uri="{BB962C8B-B14F-4D97-AF65-F5344CB8AC3E}">
        <p14:creationId xmlns:p14="http://schemas.microsoft.com/office/powerpoint/2010/main" val="387188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har nu set, hvor blandingsforholdet og de konkrete mængder fremgår i </a:t>
            </a:r>
            <a:r>
              <a:rPr lang="da-DK" dirty="0" err="1"/>
              <a:t>MDA’en</a:t>
            </a:r>
            <a:r>
              <a:rPr lang="da-DK" dirty="0"/>
              <a:t>. Nu ser vi, hvordan scanning af blandingskomponenterne giver en ekstra kontrol af, at man har fundet de rette præparater frem. Her i dosisoversigten i </a:t>
            </a:r>
            <a:r>
              <a:rPr lang="da-DK" dirty="0" err="1"/>
              <a:t>MDA’en</a:t>
            </a:r>
            <a:r>
              <a:rPr lang="da-DK" dirty="0"/>
              <a:t> står </a:t>
            </a:r>
            <a:r>
              <a:rPr lang="da-DK" dirty="0" err="1"/>
              <a:t>aciclovir</a:t>
            </a:r>
            <a:r>
              <a:rPr lang="da-DK" dirty="0"/>
              <a:t> til at skulle gives. Man finder </a:t>
            </a:r>
            <a:r>
              <a:rPr lang="da-DK" dirty="0" err="1"/>
              <a:t>aciclovir</a:t>
            </a:r>
            <a:r>
              <a:rPr lang="da-DK" dirty="0"/>
              <a:t> og isotonisk </a:t>
            </a:r>
            <a:r>
              <a:rPr lang="da-DK" dirty="0" err="1"/>
              <a:t>natriumchlorid</a:t>
            </a:r>
            <a:r>
              <a:rPr lang="da-DK" dirty="0"/>
              <a:t> i medicinrummet og scanner præparaterne ét ad gangen.</a:t>
            </a:r>
          </a:p>
          <a:p>
            <a:endParaRPr lang="da-DK" dirty="0"/>
          </a:p>
        </p:txBody>
      </p:sp>
      <p:sp>
        <p:nvSpPr>
          <p:cNvPr id="4" name="Pladsholder til slidenummer 3"/>
          <p:cNvSpPr>
            <a:spLocks noGrp="1"/>
          </p:cNvSpPr>
          <p:nvPr>
            <p:ph type="sldNum" sz="quarter" idx="5"/>
          </p:nvPr>
        </p:nvSpPr>
        <p:spPr/>
        <p:txBody>
          <a:bodyPr/>
          <a:lstStyle/>
          <a:p>
            <a:fld id="{22E91502-756A-4244-B8CC-0FD4F7A5EFF5}" type="slidenum">
              <a:rPr lang="da-DK" smtClean="0"/>
              <a:t>8</a:t>
            </a:fld>
            <a:endParaRPr lang="da-DK" dirty="0"/>
          </a:p>
        </p:txBody>
      </p:sp>
    </p:spTree>
    <p:extLst>
      <p:ext uri="{BB962C8B-B14F-4D97-AF65-F5344CB8AC3E}">
        <p14:creationId xmlns:p14="http://schemas.microsoft.com/office/powerpoint/2010/main" val="569630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Når man scanner et præparat, åbner administrationsvinduet som ses på billedet automatisk. Under ”Blandingskomponenter” ses de præparater, der indgår i blandingen, og hvor meget der skal bruges af hvert præparat.</a:t>
            </a:r>
          </a:p>
          <a:p>
            <a:endParaRPr lang="da-DK" dirty="0"/>
          </a:p>
        </p:txBody>
      </p:sp>
      <p:sp>
        <p:nvSpPr>
          <p:cNvPr id="4" name="Pladsholder til slidenummer 3"/>
          <p:cNvSpPr>
            <a:spLocks noGrp="1"/>
          </p:cNvSpPr>
          <p:nvPr>
            <p:ph type="sldNum" sz="quarter" idx="5"/>
          </p:nvPr>
        </p:nvSpPr>
        <p:spPr/>
        <p:txBody>
          <a:bodyPr/>
          <a:lstStyle/>
          <a:p>
            <a:fld id="{22E91502-756A-4244-B8CC-0FD4F7A5EFF5}" type="slidenum">
              <a:rPr lang="da-DK" smtClean="0"/>
              <a:t>9</a:t>
            </a:fld>
            <a:endParaRPr lang="da-DK" dirty="0"/>
          </a:p>
        </p:txBody>
      </p:sp>
    </p:spTree>
    <p:extLst>
      <p:ext uri="{BB962C8B-B14F-4D97-AF65-F5344CB8AC3E}">
        <p14:creationId xmlns:p14="http://schemas.microsoft.com/office/powerpoint/2010/main" val="943466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Tale: Her ser vi administrationsvinduet, efter at </a:t>
            </a:r>
            <a:r>
              <a:rPr lang="da-DK" dirty="0" err="1"/>
              <a:t>aciclovir</a:t>
            </a:r>
            <a:r>
              <a:rPr lang="da-DK" dirty="0"/>
              <a:t> er scannet, og dosis er angivet til de ordinerede 225 mg. Under »Blandingskomponenter« ses nu et grønt flueben ved </a:t>
            </a:r>
            <a:r>
              <a:rPr lang="da-DK" dirty="0" err="1"/>
              <a:t>aciclovir</a:t>
            </a:r>
            <a:r>
              <a:rPr lang="da-DK" dirty="0"/>
              <a:t>. </a:t>
            </a:r>
            <a:r>
              <a:rPr lang="da-DK" dirty="0" err="1"/>
              <a:t>Natriumchlorid</a:t>
            </a:r>
            <a:r>
              <a:rPr lang="da-DK" dirty="0"/>
              <a:t> er endnu ikke scannet.</a:t>
            </a:r>
          </a:p>
        </p:txBody>
      </p:sp>
      <p:sp>
        <p:nvSpPr>
          <p:cNvPr id="4" name="Pladsholder til slidenummer 3"/>
          <p:cNvSpPr>
            <a:spLocks noGrp="1"/>
          </p:cNvSpPr>
          <p:nvPr>
            <p:ph type="sldNum" sz="quarter" idx="5"/>
          </p:nvPr>
        </p:nvSpPr>
        <p:spPr/>
        <p:txBody>
          <a:bodyPr/>
          <a:lstStyle/>
          <a:p>
            <a:fld id="{22E91502-756A-4244-B8CC-0FD4F7A5EFF5}" type="slidenum">
              <a:rPr lang="da-DK" smtClean="0"/>
              <a:t>10</a:t>
            </a:fld>
            <a:endParaRPr lang="da-DK" dirty="0"/>
          </a:p>
        </p:txBody>
      </p:sp>
    </p:spTree>
    <p:extLst>
      <p:ext uri="{BB962C8B-B14F-4D97-AF65-F5344CB8AC3E}">
        <p14:creationId xmlns:p14="http://schemas.microsoft.com/office/powerpoint/2010/main" val="4209781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Herefter scanner man </a:t>
            </a:r>
            <a:r>
              <a:rPr lang="da-DK" dirty="0" err="1"/>
              <a:t>natriumchlorid</a:t>
            </a:r>
            <a:r>
              <a:rPr lang="da-DK" dirty="0"/>
              <a:t>, så begge komponenter har et grønt flueben.</a:t>
            </a:r>
          </a:p>
          <a:p>
            <a:r>
              <a:rPr lang="da-DK" dirty="0"/>
              <a:t>Bemærk, at der står 50 ml under ”scannede”, men at der skal bruges 36 ml, som angivet under ”Mængde”. SP udfører ikke dosiskontrol for </a:t>
            </a:r>
            <a:r>
              <a:rPr lang="da-DK" dirty="0" err="1"/>
              <a:t>natriumchlorid</a:t>
            </a:r>
            <a:r>
              <a:rPr lang="da-DK" dirty="0"/>
              <a:t>, så det grønne flueben erstatter ikke kontrollen af den mængde, der skal bruges. Når oplysningerne er kontrolleret, trykker man på ”acceptér” nederst til højre i vinduet.</a:t>
            </a:r>
          </a:p>
          <a:p>
            <a:endParaRPr lang="da-DK" dirty="0"/>
          </a:p>
        </p:txBody>
      </p:sp>
      <p:sp>
        <p:nvSpPr>
          <p:cNvPr id="4" name="Pladsholder til slidenummer 3"/>
          <p:cNvSpPr>
            <a:spLocks noGrp="1"/>
          </p:cNvSpPr>
          <p:nvPr>
            <p:ph type="sldNum" sz="quarter" idx="5"/>
          </p:nvPr>
        </p:nvSpPr>
        <p:spPr/>
        <p:txBody>
          <a:bodyPr/>
          <a:lstStyle/>
          <a:p>
            <a:fld id="{22E91502-756A-4244-B8CC-0FD4F7A5EFF5}" type="slidenum">
              <a:rPr lang="da-DK" smtClean="0"/>
              <a:t>11</a:t>
            </a:fld>
            <a:endParaRPr lang="da-DK" dirty="0"/>
          </a:p>
        </p:txBody>
      </p:sp>
    </p:spTree>
    <p:extLst>
      <p:ext uri="{BB962C8B-B14F-4D97-AF65-F5344CB8AC3E}">
        <p14:creationId xmlns:p14="http://schemas.microsoft.com/office/powerpoint/2010/main" val="2248396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Herefter kommer man automatisk tilbage til MDA-oversigten, hvor den dokumenterede administration vises som et grønt felt med tidspunkt og dosis.</a:t>
            </a:r>
          </a:p>
        </p:txBody>
      </p:sp>
      <p:sp>
        <p:nvSpPr>
          <p:cNvPr id="4" name="Pladsholder til slidenummer 3"/>
          <p:cNvSpPr>
            <a:spLocks noGrp="1"/>
          </p:cNvSpPr>
          <p:nvPr>
            <p:ph type="sldNum" sz="quarter" idx="5"/>
          </p:nvPr>
        </p:nvSpPr>
        <p:spPr/>
        <p:txBody>
          <a:bodyPr/>
          <a:lstStyle/>
          <a:p>
            <a:fld id="{22E91502-756A-4244-B8CC-0FD4F7A5EFF5}" type="slidenum">
              <a:rPr lang="da-DK" smtClean="0"/>
              <a:t>12</a:t>
            </a:fld>
            <a:endParaRPr lang="da-DK" dirty="0"/>
          </a:p>
        </p:txBody>
      </p:sp>
    </p:spTree>
    <p:extLst>
      <p:ext uri="{BB962C8B-B14F-4D97-AF65-F5344CB8AC3E}">
        <p14:creationId xmlns:p14="http://schemas.microsoft.com/office/powerpoint/2010/main" val="50523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Tale: </a:t>
            </a:r>
          </a:p>
          <a:p>
            <a:r>
              <a:rPr lang="da-DK" dirty="0"/>
              <a:t>Vi vender nu tilbage til blandevejledningen og ser endnu et eksempel på, hvordan den bruges, og hvordan de tilsvarende oplysninger aflæses i </a:t>
            </a:r>
            <a:r>
              <a:rPr lang="da-DK" dirty="0" err="1"/>
              <a:t>MDA’en</a:t>
            </a:r>
            <a:r>
              <a:rPr lang="da-DK" dirty="0"/>
              <a:t>. Denne gang drejer det sig om en nyfødt.</a:t>
            </a:r>
          </a:p>
          <a:p>
            <a:r>
              <a:rPr lang="da-DK" dirty="0"/>
              <a:t>Vær opmærksom på at for nogle neonatale fortyndinger blandes der et større volumen end der skal administreres. Øverst ses igen blandevejledningen for </a:t>
            </a:r>
            <a:r>
              <a:rPr lang="da-DK" dirty="0" err="1"/>
              <a:t>aciclovir</a:t>
            </a:r>
            <a:r>
              <a:rPr lang="da-DK" dirty="0"/>
              <a:t> og nederst et udklip fra </a:t>
            </a:r>
            <a:r>
              <a:rPr lang="da-DK" dirty="0" err="1"/>
              <a:t>MDA’en</a:t>
            </a:r>
            <a:r>
              <a:rPr lang="da-DK"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 det aktuelle tilfælde er der ordineret 20 mg/kg til en nyfødt på 3 kg, hvilket svarer til en dosis på 60 mg i alt.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Igen kan man under ”Blandingskomponenter” i </a:t>
            </a:r>
            <a:r>
              <a:rPr lang="da-DK" dirty="0" err="1"/>
              <a:t>MDA’en</a:t>
            </a:r>
            <a:r>
              <a:rPr lang="da-DK" dirty="0"/>
              <a:t> se hvor meget koncentrat og fortyndingsvæske man skal anvende. I dette tilfælde skal man bruge 4 ml koncentrat, som skal opblandes i 16 ml isotonisk natrium klorid, hvilket givet et totalvolumen på 20 ml. Dette er den samme mængde som er angivet i blandevejledningen. Under </a:t>
            </a:r>
            <a:r>
              <a:rPr lang="da-DK" b="1" dirty="0"/>
              <a:t>”Best./ord. adm. dosis”</a:t>
            </a:r>
            <a:r>
              <a:rPr lang="da-DK" dirty="0"/>
              <a:t> kan man derefter se, hvor mange ml af den fortyndende væske man skal give, for at patienten får den ordinerede dosis, hvilket i dette tilfælde er12 ml. Det er derfor vigtigt at man altid kun giver den dosis af fortyndingen som er angivet under </a:t>
            </a:r>
            <a:r>
              <a:rPr lang="da-DK" b="1" dirty="0"/>
              <a:t>”Best./ord. adm. dosis”. </a:t>
            </a: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endParaRPr lang="da-DK" dirty="0"/>
          </a:p>
        </p:txBody>
      </p:sp>
      <p:sp>
        <p:nvSpPr>
          <p:cNvPr id="4" name="Pladsholder til slidenummer 3"/>
          <p:cNvSpPr>
            <a:spLocks noGrp="1"/>
          </p:cNvSpPr>
          <p:nvPr>
            <p:ph type="sldNum" sz="quarter" idx="5"/>
          </p:nvPr>
        </p:nvSpPr>
        <p:spPr/>
        <p:txBody>
          <a:bodyPr/>
          <a:lstStyle/>
          <a:p>
            <a:fld id="{22E91502-756A-4244-B8CC-0FD4F7A5EFF5}" type="slidenum">
              <a:rPr lang="da-DK" smtClean="0"/>
              <a:t>13</a:t>
            </a:fld>
            <a:endParaRPr lang="da-DK" dirty="0"/>
          </a:p>
        </p:txBody>
      </p:sp>
    </p:spTree>
    <p:extLst>
      <p:ext uri="{BB962C8B-B14F-4D97-AF65-F5344CB8AC3E}">
        <p14:creationId xmlns:p14="http://schemas.microsoft.com/office/powerpoint/2010/main" val="3251369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333333"/>
                </a:solidFill>
                <a:effectLst/>
                <a:latin typeface="mariregular"/>
              </a:rPr>
              <a:t>Tale:</a:t>
            </a:r>
          </a:p>
          <a:p>
            <a:r>
              <a:rPr lang="da-DK" dirty="0"/>
              <a:t>Du har nu været igennem en basal oplæring i brugen af børne-IV-blandevejledningerne i Sundhedsplatformen, herunder aflæsning og scanning af blandingskomponenterne.</a:t>
            </a:r>
          </a:p>
          <a:p>
            <a:endParaRPr lang="da-DK" b="0" i="0" dirty="0">
              <a:solidFill>
                <a:srgbClr val="333333"/>
              </a:solidFill>
              <a:effectLst/>
              <a:latin typeface="mariregular"/>
            </a:endParaRPr>
          </a:p>
          <a:p>
            <a:r>
              <a:rPr lang="da-DK" b="0" i="0" dirty="0">
                <a:solidFill>
                  <a:srgbClr val="333333"/>
                </a:solidFill>
                <a:effectLst/>
                <a:latin typeface="mariregular"/>
              </a:rPr>
              <a:t>På vores mail modtager vi meget gerne feedback til blandevejledningerne. Samme mail kan bruges, hvis du ønsker at tilmelde dig nyhedsbreve fra Videnscenter for Børnefarmakologi. </a:t>
            </a:r>
          </a:p>
          <a:p>
            <a:endParaRPr lang="da-DK" dirty="0"/>
          </a:p>
        </p:txBody>
      </p:sp>
      <p:sp>
        <p:nvSpPr>
          <p:cNvPr id="4" name="Pladsholder til slidenummer 3"/>
          <p:cNvSpPr>
            <a:spLocks noGrp="1"/>
          </p:cNvSpPr>
          <p:nvPr>
            <p:ph type="sldNum" sz="quarter" idx="5"/>
          </p:nvPr>
        </p:nvSpPr>
        <p:spPr/>
        <p:txBody>
          <a:bodyPr/>
          <a:lstStyle/>
          <a:p>
            <a:fld id="{A679767E-8F14-410B-8FB8-748752C248D0}" type="slidenum">
              <a:rPr lang="da-DK" smtClean="0"/>
              <a:t>14</a:t>
            </a:fld>
            <a:endParaRPr lang="da-DK"/>
          </a:p>
        </p:txBody>
      </p:sp>
    </p:spTree>
    <p:extLst>
      <p:ext uri="{BB962C8B-B14F-4D97-AF65-F5344CB8AC3E}">
        <p14:creationId xmlns:p14="http://schemas.microsoft.com/office/powerpoint/2010/main" val="20599193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DB375924-8F1B-4A42-B386-30D658A1EE16}"/>
              </a:ext>
            </a:extLst>
          </p:cNvPr>
          <p:cNvSpPr>
            <a:spLocks noGrp="1"/>
          </p:cNvSpPr>
          <p:nvPr>
            <p:ph type="dt" sz="half" idx="10"/>
          </p:nvPr>
        </p:nvSpPr>
        <p:spPr/>
        <p:txBody>
          <a:bodyPr/>
          <a:lstStyle/>
          <a:p>
            <a:endParaRPr lang="da-DK" dirty="0"/>
          </a:p>
        </p:txBody>
      </p:sp>
      <p:sp>
        <p:nvSpPr>
          <p:cNvPr id="7" name="Footer Placeholder 6" hidden="1">
            <a:extLst>
              <a:ext uri="{FF2B5EF4-FFF2-40B4-BE49-F238E27FC236}">
                <a16:creationId xmlns:a16="http://schemas.microsoft.com/office/drawing/2014/main" id="{40073283-4609-4E3F-B89A-30DFFAA2EAA1}"/>
              </a:ext>
            </a:extLst>
          </p:cNvPr>
          <p:cNvSpPr>
            <a:spLocks noGrp="1"/>
          </p:cNvSpPr>
          <p:nvPr>
            <p:ph type="ftr" sz="quarter" idx="11"/>
          </p:nvPr>
        </p:nvSpPr>
        <p:spPr/>
        <p:txBody>
          <a:bodyPr/>
          <a:lstStyle/>
          <a:p>
            <a:endParaRPr lang="en-GB"/>
          </a:p>
        </p:txBody>
      </p:sp>
      <p:sp>
        <p:nvSpPr>
          <p:cNvPr id="30" name="Background">
            <a:extLst>
              <a:ext uri="{FF2B5EF4-FFF2-40B4-BE49-F238E27FC236}">
                <a16:creationId xmlns:a16="http://schemas.microsoft.com/office/drawing/2014/main" id="{24E50DC6-5BA7-4119-B609-D4119B5D52D2}"/>
              </a:ext>
              <a:ext uri="{C183D7F6-B498-43B3-948B-1728B52AA6E4}">
                <adec:decorative xmlns:adec="http://schemas.microsoft.com/office/drawing/2017/decorative" val="1"/>
              </a:ext>
            </a:extLst>
          </p:cNvPr>
          <p:cNvSpPr/>
          <p:nvPr userDrawn="1"/>
        </p:nvSpPr>
        <p:spPr>
          <a:xfrm>
            <a:off x="0" y="1358214"/>
            <a:ext cx="12191423" cy="55023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pic>
        <p:nvPicPr>
          <p:cNvPr id="1837565518" name="Logoimage" descr="{&quot;templafy&quot;:{&quot;id&quot;:&quot;669633a9-b02d-49d3-8e6b-32e87ab01a04&quot;}}"/>
          <p:cNvPicPr>
            <a:picLocks noChangeAspect="1"/>
          </p:cNvPicPr>
          <p:nvPr/>
        </p:nvPicPr>
        <p:blipFill>
          <a:blip r:embed="rId2"/>
          <a:stretch>
            <a:fillRect/>
          </a:stretch>
        </p:blipFill>
        <p:spPr>
          <a:xfrm>
            <a:off x="608" y="5712381"/>
            <a:ext cx="687600" cy="687600"/>
          </a:xfrm>
          <a:prstGeom prst="rect">
            <a:avLst/>
          </a:prstGeom>
        </p:spPr>
      </p:pic>
      <p:pic>
        <p:nvPicPr>
          <p:cNvPr id="973082156" name="ExtralogoBottomimage" descr="{&quot;templafy&quot;:{&quot;id&quot;:&quot;3ab2bc73-c75f-4bf9-9b66-ee57e7f169a0&quot;}}"/>
          <p:cNvPicPr>
            <a:picLocks noChangeAspect="1"/>
          </p:cNvPicPr>
          <p:nvPr/>
        </p:nvPicPr>
        <p:blipFill>
          <a:blip r:embed="rId3"/>
          <a:stretch>
            <a:fillRect/>
          </a:stretch>
        </p:blipFill>
        <p:spPr>
          <a:xfrm>
            <a:off x="5659749" y="6318000"/>
            <a:ext cx="1324800" cy="421200"/>
          </a:xfrm>
          <a:prstGeom prst="rect">
            <a:avLst/>
          </a:prstGeom>
        </p:spPr>
      </p:pic>
      <p:pic>
        <p:nvPicPr>
          <p:cNvPr id="1094106015" name="ExtralogoTopimage" descr="{&quot;templafy&quot;:{&quot;id&quot;:&quot;ef3dba9c-15df-499a-9600-c44df0e1cb1a&quot;}}"/>
          <p:cNvPicPr>
            <a:picLocks noChangeAspect="1"/>
          </p:cNvPicPr>
          <p:nvPr/>
        </p:nvPicPr>
        <p:blipFill>
          <a:blip r:embed="rId3"/>
          <a:stretch>
            <a:fillRect/>
          </a:stretch>
        </p:blipFill>
        <p:spPr>
          <a:xfrm>
            <a:off x="9957600" y="97200"/>
            <a:ext cx="2178000" cy="684000"/>
          </a:xfrm>
          <a:prstGeom prst="rect">
            <a:avLst/>
          </a:prstGeom>
        </p:spPr>
      </p:pic>
      <p:sp>
        <p:nvSpPr>
          <p:cNvPr id="4" name="Virksomhed" descr="{&quot;templafy&quot;:{&quot;id&quot;:&quot;dd935018-209d-492c-b182-0721d8d17525&quot;}}">
            <a:extLst>
              <a:ext uri="{FF2B5EF4-FFF2-40B4-BE49-F238E27FC236}">
                <a16:creationId xmlns:a16="http://schemas.microsoft.com/office/drawing/2014/main" id="{44DF0A83-9F86-1CD0-16C7-E3EE9D754592}"/>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6" name="CenterFreeText" descr="{&quot;templafy&quot;:{&quot;id&quot;:&quot;12c55000-53e9-4bd0-acfa-6409a7dfdfae&quot;}}">
            <a:extLst>
              <a:ext uri="{FF2B5EF4-FFF2-40B4-BE49-F238E27FC236}">
                <a16:creationId xmlns:a16="http://schemas.microsoft.com/office/drawing/2014/main" id="{C5580BBD-56AE-7634-00FF-CB437CE38F35}"/>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9" name="Center" descr="{&quot;templafy&quot;:{&quot;id&quot;:&quot;be50869a-fa3c-429c-a96e-50111ae1ca49&quot;}}" hidden="1">
            <a:extLst>
              <a:ext uri="{FF2B5EF4-FFF2-40B4-BE49-F238E27FC236}">
                <a16:creationId xmlns:a16="http://schemas.microsoft.com/office/drawing/2014/main" id="{907C70E1-C840-FC14-EB06-6D8513027084}"/>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11" name="Titel" descr="{&quot;templafy&quot;:{&quot;id&quot;:&quot;73a47cc4-1c95-41f5-921f-57f9f100800b&quot;}}">
            <a:extLst>
              <a:ext uri="{FF2B5EF4-FFF2-40B4-BE49-F238E27FC236}">
                <a16:creationId xmlns:a16="http://schemas.microsoft.com/office/drawing/2014/main" id="{DF4D43D3-9595-9AB3-3A78-3FE8A6A03D13}"/>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2" name="Navn" descr="{&quot;templafy&quot;:{&quot;id&quot;:&quot;3531b242-815e-4884-a670-700a6e658bdd&quot;}}">
            <a:extLst>
              <a:ext uri="{FF2B5EF4-FFF2-40B4-BE49-F238E27FC236}">
                <a16:creationId xmlns:a16="http://schemas.microsoft.com/office/drawing/2014/main" id="{5673107C-0DDB-F05C-E189-CC1B7AC30FE0}"/>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3" name="Dato" descr="{&quot;templafy&quot;:{&quot;id&quot;:&quot;001c7595-f7a1-4e0a-b842-db642858ddc0&quot;}}">
            <a:extLst>
              <a:ext uri="{FF2B5EF4-FFF2-40B4-BE49-F238E27FC236}">
                <a16:creationId xmlns:a16="http://schemas.microsoft.com/office/drawing/2014/main" id="{4A5353DE-D19D-E0C3-72E1-03E7DDE6226E}"/>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8" name="Titel 1"/>
          <p:cNvSpPr>
            <a:spLocks noGrp="1"/>
          </p:cNvSpPr>
          <p:nvPr>
            <p:ph type="title" hasCustomPrompt="1"/>
          </p:nvPr>
        </p:nvSpPr>
        <p:spPr>
          <a:xfrm>
            <a:off x="1127125" y="1989138"/>
            <a:ext cx="10371275" cy="2160000"/>
          </a:xfrm>
        </p:spPr>
        <p:txBody>
          <a:bodyPr anchor="t" anchorCtr="0"/>
          <a:lstStyle>
            <a:lvl1pPr>
              <a:defRPr sz="3800">
                <a:solidFill>
                  <a:schemeClr val="tx1"/>
                </a:solidFill>
              </a:defRPr>
            </a:lvl1pPr>
          </a:lstStyle>
          <a:p>
            <a:r>
              <a:rPr lang="da-DK" dirty="0"/>
              <a:t>Overskrift 38pt skrives her</a:t>
            </a:r>
            <a:br>
              <a:rPr lang="da-DK" dirty="0"/>
            </a:br>
            <a:r>
              <a:rPr lang="da-DK" dirty="0"/>
              <a:t>i to eller flere linjer</a:t>
            </a:r>
          </a:p>
        </p:txBody>
      </p:sp>
      <p:sp>
        <p:nvSpPr>
          <p:cNvPr id="3" name="Undertitel 2"/>
          <p:cNvSpPr>
            <a:spLocks noGrp="1"/>
          </p:cNvSpPr>
          <p:nvPr>
            <p:ph type="subTitle" idx="1" hasCustomPrompt="1"/>
          </p:nvPr>
        </p:nvSpPr>
        <p:spPr>
          <a:xfrm>
            <a:off x="1127125" y="4595449"/>
            <a:ext cx="10371275" cy="1108023"/>
          </a:xfrm>
        </p:spPr>
        <p:txBody>
          <a:bodyPr/>
          <a:lstStyle>
            <a:lvl1pPr marL="0" indent="0" algn="l">
              <a:lnSpc>
                <a:spcPct val="85000"/>
              </a:lnSpc>
              <a:spcAft>
                <a:spcPts val="0"/>
              </a:spcAft>
              <a:buNone/>
              <a:defRPr sz="20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 20pt skrives her i to linjer eller max tre linjer</a:t>
            </a:r>
          </a:p>
        </p:txBody>
      </p:sp>
      <p:sp>
        <p:nvSpPr>
          <p:cNvPr id="15" name="Slide Number Placeholder 14">
            <a:extLst>
              <a:ext uri="{FF2B5EF4-FFF2-40B4-BE49-F238E27FC236}">
                <a16:creationId xmlns:a16="http://schemas.microsoft.com/office/drawing/2014/main" id="{7A1C0411-5C60-5E7D-355A-F66ABC8FE379}"/>
              </a:ext>
              <a:ext uri="{C183D7F6-B498-43B3-948B-1728B52AA6E4}">
                <adec:decorative xmlns:adec="http://schemas.microsoft.com/office/drawing/2017/decorative" val="1"/>
              </a:ext>
            </a:extLst>
          </p:cNvPr>
          <p:cNvSpPr>
            <a:spLocks noGrp="1"/>
          </p:cNvSpPr>
          <p:nvPr>
            <p:ph type="sldNum" sz="quarter" idx="12"/>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489759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 med billede">
    <p:spTree>
      <p:nvGrpSpPr>
        <p:cNvPr id="1" name=""/>
        <p:cNvGrpSpPr/>
        <p:nvPr/>
      </p:nvGrpSpPr>
      <p:grpSpPr>
        <a:xfrm>
          <a:off x="0" y="0"/>
          <a:ext cx="0" cy="0"/>
          <a:chOff x="0" y="0"/>
          <a:chExt cx="0" cy="0"/>
        </a:xfrm>
      </p:grpSpPr>
      <p:sp>
        <p:nvSpPr>
          <p:cNvPr id="6" name="Footer">
            <a:extLst>
              <a:ext uri="{FF2B5EF4-FFF2-40B4-BE49-F238E27FC236}">
                <a16:creationId xmlns:a16="http://schemas.microsoft.com/office/drawing/2014/main" id="{30FDFCA5-769A-03D9-8D57-051DA19D2FB5}"/>
              </a:ext>
              <a:ext uri="{C183D7F6-B498-43B3-948B-1728B52AA6E4}">
                <adec:decorative xmlns:adec="http://schemas.microsoft.com/office/drawing/2017/decorative" val="1"/>
              </a:ext>
            </a:extLst>
          </p:cNvPr>
          <p:cNvSpPr>
            <a:spLocks noGrp="1"/>
          </p:cNvSpPr>
          <p:nvPr>
            <p:ph type="ftr" sz="quarter" idx="3"/>
          </p:nvPr>
        </p:nvSpPr>
        <p:spPr>
          <a:xfrm>
            <a:off x="0" y="6847200"/>
            <a:ext cx="0" cy="0"/>
          </a:xfrm>
          <a:prstGeom prst="rect">
            <a:avLst/>
          </a:prstGeom>
        </p:spPr>
        <p:txBody>
          <a:bodyPr vert="horz" lIns="0" tIns="0" rIns="0" bIns="0" rtlCol="0" anchor="t" anchorCtr="0">
            <a:noAutofit/>
          </a:bodyPr>
          <a:lstStyle>
            <a:lvl1pPr algn="l">
              <a:defRPr lang="da-DK" sz="100" kern="1200" dirty="0">
                <a:noFill/>
                <a:latin typeface="+mn-lt"/>
                <a:ea typeface="+mn-ea"/>
                <a:cs typeface="+mn-cs"/>
              </a:defRPr>
            </a:lvl1pPr>
          </a:lstStyle>
          <a:p>
            <a:endParaRPr lang="en-GB"/>
          </a:p>
        </p:txBody>
      </p:sp>
      <p:sp>
        <p:nvSpPr>
          <p:cNvPr id="10" name="Dato">
            <a:extLst>
              <a:ext uri="{FF2B5EF4-FFF2-40B4-BE49-F238E27FC236}">
                <a16:creationId xmlns:a16="http://schemas.microsoft.com/office/drawing/2014/main" id="{1E512A54-83E1-61C2-C416-D88B731530AE}"/>
              </a:ext>
              <a:ext uri="{C183D7F6-B498-43B3-948B-1728B52AA6E4}">
                <adec:decorative xmlns:adec="http://schemas.microsoft.com/office/drawing/2017/decorative" val="1"/>
              </a:ext>
            </a:extLst>
          </p:cNvPr>
          <p:cNvSpPr>
            <a:spLocks noGrp="1"/>
          </p:cNvSpPr>
          <p:nvPr>
            <p:ph type="dt" sz="half" idx="2"/>
          </p:nvPr>
        </p:nvSpPr>
        <p:spPr>
          <a:xfrm>
            <a:off x="0" y="6847200"/>
            <a:ext cx="0" cy="0"/>
          </a:xfrm>
          <a:prstGeom prst="rect">
            <a:avLst/>
          </a:prstGeom>
        </p:spPr>
        <p:txBody>
          <a:bodyPr vert="horz" lIns="0" tIns="0" rIns="0" bIns="0" rtlCol="0" anchor="t" anchorCtr="0">
            <a:noAutofit/>
          </a:bodyPr>
          <a:lstStyle>
            <a:lvl1pPr algn="r">
              <a:defRPr sz="100">
                <a:noFill/>
              </a:defRPr>
            </a:lvl1pPr>
          </a:lstStyle>
          <a:p>
            <a:endParaRPr lang="da-DK" dirty="0"/>
          </a:p>
        </p:txBody>
      </p:sp>
      <p:sp>
        <p:nvSpPr>
          <p:cNvPr id="24" name="Rektangel 23">
            <a:extLst>
              <a:ext uri="{FF2B5EF4-FFF2-40B4-BE49-F238E27FC236}">
                <a16:creationId xmlns:a16="http://schemas.microsoft.com/office/drawing/2014/main" id="{9683C752-88D7-4AD3-AF5E-81075EDEFBD6}"/>
              </a:ext>
              <a:ext uri="{C183D7F6-B498-43B3-948B-1728B52AA6E4}">
                <adec:decorative xmlns:adec="http://schemas.microsoft.com/office/drawing/2017/decorative" val="1"/>
              </a:ext>
            </a:extLst>
          </p:cNvPr>
          <p:cNvSpPr/>
          <p:nvPr userDrawn="1"/>
        </p:nvSpPr>
        <p:spPr>
          <a:xfrm>
            <a:off x="-1" y="4374000"/>
            <a:ext cx="12191999" cy="2484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a:p>
        </p:txBody>
      </p:sp>
      <p:pic>
        <p:nvPicPr>
          <p:cNvPr id="1192031833" name="Logoimage" descr="{&quot;templafy&quot;:{&quot;id&quot;:&quot;8b635a38-7ab7-4858-98ad-fb29f67412b8&quot;}}"/>
          <p:cNvPicPr>
            <a:picLocks noChangeAspect="1"/>
          </p:cNvPicPr>
          <p:nvPr/>
        </p:nvPicPr>
        <p:blipFill>
          <a:blip r:embed="rId2"/>
          <a:stretch>
            <a:fillRect/>
          </a:stretch>
        </p:blipFill>
        <p:spPr>
          <a:xfrm>
            <a:off x="608" y="5712381"/>
            <a:ext cx="687600" cy="687600"/>
          </a:xfrm>
          <a:prstGeom prst="rect">
            <a:avLst/>
          </a:prstGeom>
        </p:spPr>
      </p:pic>
      <p:pic>
        <p:nvPicPr>
          <p:cNvPr id="1369669587" name="ExtralogoBottomimage" descr="{&quot;templafy&quot;:{&quot;id&quot;:&quot;0d1e29e5-5d99-41fc-81bc-814924c17370&quot;}}"/>
          <p:cNvPicPr>
            <a:picLocks noChangeAspect="1"/>
          </p:cNvPicPr>
          <p:nvPr/>
        </p:nvPicPr>
        <p:blipFill>
          <a:blip r:embed="rId3"/>
          <a:stretch>
            <a:fillRect/>
          </a:stretch>
        </p:blipFill>
        <p:spPr>
          <a:xfrm>
            <a:off x="5659749" y="6318000"/>
            <a:ext cx="1324800" cy="421200"/>
          </a:xfrm>
          <a:prstGeom prst="rect">
            <a:avLst/>
          </a:prstGeom>
        </p:spPr>
      </p:pic>
      <p:pic>
        <p:nvPicPr>
          <p:cNvPr id="321657349" name="ExtralogoTopimage" descr="{&quot;templafy&quot;:{&quot;id&quot;:&quot;7a2a3335-526e-416e-bad9-af6ddab6d4ae&quot;}}"/>
          <p:cNvPicPr>
            <a:picLocks noChangeAspect="1"/>
          </p:cNvPicPr>
          <p:nvPr/>
        </p:nvPicPr>
        <p:blipFill>
          <a:blip r:embed="rId3"/>
          <a:stretch>
            <a:fillRect/>
          </a:stretch>
        </p:blipFill>
        <p:spPr>
          <a:xfrm>
            <a:off x="9957600" y="97200"/>
            <a:ext cx="2178000" cy="684000"/>
          </a:xfrm>
          <a:prstGeom prst="rect">
            <a:avLst/>
          </a:prstGeom>
        </p:spPr>
      </p:pic>
      <p:sp>
        <p:nvSpPr>
          <p:cNvPr id="11" name="Titel" descr="{&quot;templafy&quot;:{&quot;id&quot;:&quot;6403fdf5-0124-4c64-918e-c11149059f4c&quot;}}">
            <a:extLst>
              <a:ext uri="{FF2B5EF4-FFF2-40B4-BE49-F238E27FC236}">
                <a16:creationId xmlns:a16="http://schemas.microsoft.com/office/drawing/2014/main" id="{4C8B9C52-5E61-26E2-7752-AA8ECBDB6F34}"/>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2" name="Navn" descr="{&quot;templafy&quot;:{&quot;id&quot;:&quot;d58c3bf7-6938-4464-b6ee-f617fad87a00&quot;}}">
            <a:extLst>
              <a:ext uri="{FF2B5EF4-FFF2-40B4-BE49-F238E27FC236}">
                <a16:creationId xmlns:a16="http://schemas.microsoft.com/office/drawing/2014/main" id="{D259977B-E08A-8DF3-6E8E-7C57AFD486D3}"/>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3" name="Dato" descr="{&quot;templafy&quot;:{&quot;id&quot;:&quot;9972c5ad-c909-4b1c-b771-3c2469922843&quot;}}">
            <a:extLst>
              <a:ext uri="{FF2B5EF4-FFF2-40B4-BE49-F238E27FC236}">
                <a16:creationId xmlns:a16="http://schemas.microsoft.com/office/drawing/2014/main" id="{6FFEEA08-0860-E6BC-452F-1A5E74ED0CB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9" name="CenterFreeText" descr="{&quot;templafy&quot;:{&quot;id&quot;:&quot;193ad007-a03e-4326-89c8-92560a33a73b&quot;}}">
            <a:extLst>
              <a:ext uri="{FF2B5EF4-FFF2-40B4-BE49-F238E27FC236}">
                <a16:creationId xmlns:a16="http://schemas.microsoft.com/office/drawing/2014/main" id="{907DF260-024D-3D30-B302-DFEBAA33423C}"/>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4" name="Center" descr="{&quot;templafy&quot;:{&quot;id&quot;:&quot;3f03fb33-8669-4c4a-b78b-3868bc74191c&quot;}}" hidden="1">
            <a:extLst>
              <a:ext uri="{FF2B5EF4-FFF2-40B4-BE49-F238E27FC236}">
                <a16:creationId xmlns:a16="http://schemas.microsoft.com/office/drawing/2014/main" id="{6D6FD68E-FB65-4475-5C37-6433AF7062A0}"/>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5" name="Virksomhed" descr="{&quot;templafy&quot;:{&quot;id&quot;:&quot;219f8aea-a137-49e8-879c-13fb6ee66ed9&quot;}}">
            <a:extLst>
              <a:ext uri="{FF2B5EF4-FFF2-40B4-BE49-F238E27FC236}">
                <a16:creationId xmlns:a16="http://schemas.microsoft.com/office/drawing/2014/main" id="{AE40CD7D-1680-5D21-FB55-DCF9B78C0C7B}"/>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pic>
        <p:nvPicPr>
          <p:cNvPr id="7" name="Billede 6">
            <a:extLst>
              <a:ext uri="{FF2B5EF4-FFF2-40B4-BE49-F238E27FC236}">
                <a16:creationId xmlns:a16="http://schemas.microsoft.com/office/drawing/2014/main" id="{C3B42D70-D59C-2FA4-CA43-55437102955D}"/>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0" y="835854"/>
            <a:ext cx="12192000" cy="3545147"/>
          </a:xfrm>
          <a:prstGeom prst="rect">
            <a:avLst/>
          </a:prstGeom>
        </p:spPr>
      </p:pic>
      <p:sp>
        <p:nvSpPr>
          <p:cNvPr id="28" name="Titel 1">
            <a:extLst>
              <a:ext uri="{FF2B5EF4-FFF2-40B4-BE49-F238E27FC236}">
                <a16:creationId xmlns:a16="http://schemas.microsoft.com/office/drawing/2014/main" id="{4595C0FA-AA7D-4727-B042-A050A2C8689F}"/>
              </a:ext>
            </a:extLst>
          </p:cNvPr>
          <p:cNvSpPr>
            <a:spLocks noGrp="1"/>
          </p:cNvSpPr>
          <p:nvPr>
            <p:ph type="title" hasCustomPrompt="1"/>
          </p:nvPr>
        </p:nvSpPr>
        <p:spPr>
          <a:xfrm>
            <a:off x="1127125" y="4669163"/>
            <a:ext cx="10371275" cy="1028375"/>
          </a:xfrm>
        </p:spPr>
        <p:txBody>
          <a:bodyPr anchor="t" anchorCtr="0"/>
          <a:lstStyle>
            <a:lvl1pPr>
              <a:defRPr sz="3800">
                <a:solidFill>
                  <a:schemeClr val="tx1"/>
                </a:solidFill>
              </a:defRPr>
            </a:lvl1pPr>
          </a:lstStyle>
          <a:p>
            <a:r>
              <a:rPr lang="da-DK" dirty="0"/>
              <a:t>Overskrift 38pt skrives her i en eller to linjer</a:t>
            </a:r>
          </a:p>
        </p:txBody>
      </p:sp>
      <p:sp>
        <p:nvSpPr>
          <p:cNvPr id="8" name="Pladsholder til billede 5">
            <a:extLst>
              <a:ext uri="{FF2B5EF4-FFF2-40B4-BE49-F238E27FC236}">
                <a16:creationId xmlns:a16="http://schemas.microsoft.com/office/drawing/2014/main" id="{8737F8AC-7DB9-0C6B-6F24-28C5D7ADB49A}"/>
              </a:ext>
              <a:ext uri="{C183D7F6-B498-43B3-948B-1728B52AA6E4}">
                <adec:decorative xmlns:adec="http://schemas.microsoft.com/office/drawing/2017/decorative" val="1"/>
              </a:ext>
            </a:extLst>
          </p:cNvPr>
          <p:cNvSpPr>
            <a:spLocks noGrp="1"/>
          </p:cNvSpPr>
          <p:nvPr>
            <p:ph type="pic" sz="quarter" idx="13" hasCustomPrompt="1"/>
          </p:nvPr>
        </p:nvSpPr>
        <p:spPr>
          <a:xfrm>
            <a:off x="0" y="836545"/>
            <a:ext cx="12192000" cy="3546956"/>
          </a:xfrm>
        </p:spPr>
        <p:txBody>
          <a:bodyPr tIns="900000" anchor="ctr" anchorCtr="1"/>
          <a:lstStyle>
            <a:lvl1pPr marL="0" indent="0">
              <a:buNone/>
              <a:defRPr sz="2000">
                <a:solidFill>
                  <a:schemeClr val="bg1"/>
                </a:solidFill>
              </a:defRPr>
            </a:lvl1pPr>
          </a:lstStyle>
          <a:p>
            <a:pPr marL="0" marR="0" lvl="0" indent="0" algn="l" defTabSz="914400" rtl="0" eaLnBrk="1" fontAlgn="auto" latinLnBrk="0" hangingPunct="1">
              <a:lnSpc>
                <a:spcPct val="100000"/>
              </a:lnSpc>
              <a:spcBef>
                <a:spcPts val="0"/>
              </a:spcBef>
              <a:spcAft>
                <a:spcPts val="1200"/>
              </a:spcAft>
              <a:buClr>
                <a:schemeClr val="accent6"/>
              </a:buClr>
              <a:buSzTx/>
              <a:buFont typeface="Arial" panose="020B0604020202020204" pitchFamily="34" charset="0"/>
              <a:buNone/>
              <a:tabLst/>
              <a:defRPr/>
            </a:pPr>
            <a:r>
              <a:rPr lang="da-DK" dirty="0"/>
              <a:t>Klik på ikon for at indsætte billede</a:t>
            </a:r>
          </a:p>
        </p:txBody>
      </p:sp>
      <p:sp>
        <p:nvSpPr>
          <p:cNvPr id="15" name="Slide Number Placeholder 14">
            <a:extLst>
              <a:ext uri="{FF2B5EF4-FFF2-40B4-BE49-F238E27FC236}">
                <a16:creationId xmlns:a16="http://schemas.microsoft.com/office/drawing/2014/main" id="{E12B3B7B-B901-C646-1EEB-3968748BD9BF}"/>
              </a:ext>
              <a:ext uri="{C183D7F6-B498-43B3-948B-1728B52AA6E4}">
                <adec:decorative xmlns:adec="http://schemas.microsoft.com/office/drawing/2017/decorative" val="1"/>
              </a:ext>
            </a:extLst>
          </p:cNvPr>
          <p:cNvSpPr>
            <a:spLocks noGrp="1"/>
          </p:cNvSpPr>
          <p:nvPr>
            <p:ph type="sldNum" sz="quarter" idx="14"/>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2557265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Én tekstspalte">
    <p:spTree>
      <p:nvGrpSpPr>
        <p:cNvPr id="1" name=""/>
        <p:cNvGrpSpPr/>
        <p:nvPr/>
      </p:nvGrpSpPr>
      <p:grpSpPr>
        <a:xfrm>
          <a:off x="0" y="0"/>
          <a:ext cx="0" cy="0"/>
          <a:chOff x="0" y="0"/>
          <a:chExt cx="0" cy="0"/>
        </a:xfrm>
      </p:grpSpPr>
      <p:sp>
        <p:nvSpPr>
          <p:cNvPr id="4" name="Footer" hidden="1">
            <a:extLst>
              <a:ext uri="{FF2B5EF4-FFF2-40B4-BE49-F238E27FC236}">
                <a16:creationId xmlns:a16="http://schemas.microsoft.com/office/drawing/2014/main" id="{E9AB7E8A-3902-63AB-0F23-C20AA8BB7C22}"/>
              </a:ext>
            </a:extLst>
          </p:cNvPr>
          <p:cNvSpPr>
            <a:spLocks noGrp="1"/>
          </p:cNvSpPr>
          <p:nvPr>
            <p:ph type="ftr" sz="quarter" idx="3"/>
          </p:nvPr>
        </p:nvSpPr>
        <p:spPr>
          <a:xfrm>
            <a:off x="0" y="6847200"/>
            <a:ext cx="0" cy="0"/>
          </a:xfrm>
          <a:prstGeom prst="rect">
            <a:avLst/>
          </a:prstGeom>
        </p:spPr>
        <p:txBody>
          <a:bodyPr vert="horz" lIns="0" tIns="0" rIns="0" bIns="0" rtlCol="0" anchor="t" anchorCtr="0">
            <a:noAutofit/>
          </a:bodyPr>
          <a:lstStyle>
            <a:lvl1pPr algn="l">
              <a:defRPr lang="da-DK" sz="100" kern="1200" dirty="0">
                <a:noFill/>
                <a:latin typeface="+mn-lt"/>
                <a:ea typeface="+mn-ea"/>
                <a:cs typeface="+mn-cs"/>
              </a:defRPr>
            </a:lvl1pPr>
          </a:lstStyle>
          <a:p>
            <a:endParaRPr lang="en-GB"/>
          </a:p>
        </p:txBody>
      </p:sp>
      <p:sp>
        <p:nvSpPr>
          <p:cNvPr id="9" name="Dato" hidden="1">
            <a:extLst>
              <a:ext uri="{FF2B5EF4-FFF2-40B4-BE49-F238E27FC236}">
                <a16:creationId xmlns:a16="http://schemas.microsoft.com/office/drawing/2014/main" id="{F5A73DD7-44FA-3E46-24CD-2153A338123C}"/>
              </a:ext>
            </a:extLst>
          </p:cNvPr>
          <p:cNvSpPr>
            <a:spLocks noGrp="1"/>
          </p:cNvSpPr>
          <p:nvPr>
            <p:ph type="dt" sz="half" idx="2"/>
          </p:nvPr>
        </p:nvSpPr>
        <p:spPr>
          <a:xfrm>
            <a:off x="0" y="6847200"/>
            <a:ext cx="0" cy="0"/>
          </a:xfrm>
          <a:prstGeom prst="rect">
            <a:avLst/>
          </a:prstGeom>
        </p:spPr>
        <p:txBody>
          <a:bodyPr vert="horz" lIns="0" tIns="0" rIns="0" bIns="0" rtlCol="0" anchor="t" anchorCtr="0">
            <a:noAutofit/>
          </a:bodyPr>
          <a:lstStyle>
            <a:lvl1pPr algn="r">
              <a:defRPr sz="100">
                <a:noFill/>
              </a:defRPr>
            </a:lvl1pPr>
          </a:lstStyle>
          <a:p>
            <a:endParaRPr lang="da-DK" dirty="0"/>
          </a:p>
        </p:txBody>
      </p:sp>
      <p:sp>
        <p:nvSpPr>
          <p:cNvPr id="19" name="Rektangel 18">
            <a:extLst>
              <a:ext uri="{FF2B5EF4-FFF2-40B4-BE49-F238E27FC236}">
                <a16:creationId xmlns:a16="http://schemas.microsoft.com/office/drawing/2014/main" id="{FE491970-C3E5-4ACC-B2C7-ED91F9637F03}"/>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599997668" name="Logoimage" descr="{&quot;templafy&quot;:{&quot;id&quot;:&quot;42301ad1-cbd4-417b-a9c1-b0999520a1ac&quot;}}"/>
          <p:cNvPicPr>
            <a:picLocks noChangeAspect="1"/>
          </p:cNvPicPr>
          <p:nvPr/>
        </p:nvPicPr>
        <p:blipFill>
          <a:blip r:embed="rId2"/>
          <a:stretch>
            <a:fillRect/>
          </a:stretch>
        </p:blipFill>
        <p:spPr>
          <a:xfrm>
            <a:off x="608" y="5712381"/>
            <a:ext cx="687600" cy="687600"/>
          </a:xfrm>
          <a:prstGeom prst="rect">
            <a:avLst/>
          </a:prstGeom>
        </p:spPr>
      </p:pic>
      <p:pic>
        <p:nvPicPr>
          <p:cNvPr id="964472042" name="ExtralogoBottomimage" descr="{&quot;templafy&quot;:{&quot;id&quot;:&quot;b44eaaec-5c37-4979-8257-0a54282895eb&quot;}}"/>
          <p:cNvPicPr>
            <a:picLocks noChangeAspect="1"/>
          </p:cNvPicPr>
          <p:nvPr/>
        </p:nvPicPr>
        <p:blipFill>
          <a:blip r:embed="rId3"/>
          <a:stretch>
            <a:fillRect/>
          </a:stretch>
        </p:blipFill>
        <p:spPr>
          <a:xfrm>
            <a:off x="5659749" y="6318000"/>
            <a:ext cx="1324800" cy="421200"/>
          </a:xfrm>
          <a:prstGeom prst="rect">
            <a:avLst/>
          </a:prstGeom>
        </p:spPr>
      </p:pic>
      <p:pic>
        <p:nvPicPr>
          <p:cNvPr id="893966935" name="ExtralogoTopimage" descr="{&quot;templafy&quot;:{&quot;id&quot;:&quot;cb7200b8-83fe-4cbe-822d-c0a837a1265a&quot;}}"/>
          <p:cNvPicPr>
            <a:picLocks noChangeAspect="1"/>
          </p:cNvPicPr>
          <p:nvPr/>
        </p:nvPicPr>
        <p:blipFill>
          <a:blip r:embed="rId3"/>
          <a:stretch>
            <a:fillRect/>
          </a:stretch>
        </p:blipFill>
        <p:spPr>
          <a:xfrm>
            <a:off x="9957600" y="97200"/>
            <a:ext cx="2178000" cy="684000"/>
          </a:xfrm>
          <a:prstGeom prst="rect">
            <a:avLst/>
          </a:prstGeom>
        </p:spPr>
      </p:pic>
      <p:sp>
        <p:nvSpPr>
          <p:cNvPr id="8" name="Virksomhed" descr="{&quot;templafy&quot;:{&quot;id&quot;:&quot;cf53b17c-e908-4f88-b0f8-a684a327c572&quot;}}">
            <a:extLst>
              <a:ext uri="{FF2B5EF4-FFF2-40B4-BE49-F238E27FC236}">
                <a16:creationId xmlns:a16="http://schemas.microsoft.com/office/drawing/2014/main" id="{7402D21C-A72A-119A-5A49-5B89CDAD2A27}"/>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12" name="Titel" descr="{&quot;templafy&quot;:{&quot;id&quot;:&quot;8c9ed649-fc81-451a-ad69-9361b74f8f72&quot;}}">
            <a:extLst>
              <a:ext uri="{FF2B5EF4-FFF2-40B4-BE49-F238E27FC236}">
                <a16:creationId xmlns:a16="http://schemas.microsoft.com/office/drawing/2014/main" id="{AECAD273-CC76-400F-E654-CD34991C557B}"/>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3" name="Navn" descr="{&quot;templafy&quot;:{&quot;id&quot;:&quot;f342b1dd-1172-488c-b7ae-104533eeed55&quot;}}">
            <a:extLst>
              <a:ext uri="{FF2B5EF4-FFF2-40B4-BE49-F238E27FC236}">
                <a16:creationId xmlns:a16="http://schemas.microsoft.com/office/drawing/2014/main" id="{530754C7-7382-2C4B-DBA5-28B1789A694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a:solidFill>
                <a:schemeClr val="tx1"/>
              </a:solidFill>
            </a:endParaRPr>
          </a:p>
          <a:p>
            <a:pPr algn="r"/>
            <a:endParaRPr lang="da-DK" sz="1000" dirty="0" err="1">
              <a:solidFill>
                <a:schemeClr val="tx1"/>
              </a:solidFill>
            </a:endParaRPr>
          </a:p>
        </p:txBody>
      </p:sp>
      <p:sp>
        <p:nvSpPr>
          <p:cNvPr id="7" name="CenterFreeText" descr="{&quot;templafy&quot;:{&quot;id&quot;:&quot;fd7b3a8d-8c3f-46f3-a1c8-45e83f3623fe&quot;}}">
            <a:extLst>
              <a:ext uri="{FF2B5EF4-FFF2-40B4-BE49-F238E27FC236}">
                <a16:creationId xmlns:a16="http://schemas.microsoft.com/office/drawing/2014/main" id="{3ECD29F8-90E2-D6ED-5E55-66EEF559748D}"/>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5" name="Center" descr="{&quot;templafy&quot;:{&quot;id&quot;:&quot;363c181a-7711-447f-9cbf-92e9bc4167f4&quot;}}" hidden="1">
            <a:extLst>
              <a:ext uri="{FF2B5EF4-FFF2-40B4-BE49-F238E27FC236}">
                <a16:creationId xmlns:a16="http://schemas.microsoft.com/office/drawing/2014/main" id="{61DB617C-0769-BCA8-9610-FF7B75B654FB}"/>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11" name="Titel 1"/>
          <p:cNvSpPr>
            <a:spLocks noGrp="1"/>
          </p:cNvSpPr>
          <p:nvPr>
            <p:ph type="title" hasCustomPrompt="1"/>
          </p:nvPr>
        </p:nvSpPr>
        <p:spPr>
          <a:xfrm>
            <a:off x="1126800" y="871200"/>
            <a:ext cx="10371600" cy="827497"/>
          </a:xfrm>
        </p:spPr>
        <p:txBody>
          <a:bodyPr/>
          <a:lstStyle>
            <a:lvl1pPr>
              <a:lnSpc>
                <a:spcPct val="85000"/>
              </a:lnSpc>
              <a:defRPr/>
            </a:lvl1pPr>
          </a:lstStyle>
          <a:p>
            <a:r>
              <a:rPr lang="da-DK" dirty="0"/>
              <a:t>Overskrift 28pt i max. to linjer </a:t>
            </a:r>
            <a:br>
              <a:rPr lang="da-DK" dirty="0"/>
            </a:br>
            <a:r>
              <a:rPr lang="da-DK" dirty="0"/>
              <a:t>teksten vokser opad</a:t>
            </a:r>
          </a:p>
        </p:txBody>
      </p:sp>
      <p:sp>
        <p:nvSpPr>
          <p:cNvPr id="3" name="Pladsholder til indhold 2"/>
          <p:cNvSpPr>
            <a:spLocks noGrp="1"/>
          </p:cNvSpPr>
          <p:nvPr>
            <p:ph sz="quarter" idx="13" hasCustomPrompt="1"/>
          </p:nvPr>
        </p:nvSpPr>
        <p:spPr>
          <a:xfrm>
            <a:off x="1127125" y="1989137"/>
            <a:ext cx="10371275" cy="3708000"/>
          </a:xfrm>
        </p:spPr>
        <p:txBody>
          <a:bodyPr/>
          <a:lstStyle>
            <a:lvl1pPr marL="270000" indent="-270000">
              <a:defRPr/>
            </a:lvl1pPr>
            <a:lvl2pPr marL="630000" indent="-270000">
              <a:defRPr/>
            </a:lvl2pPr>
            <a:lvl3pPr marL="936000" indent="-234000">
              <a:defRPr/>
            </a:lvl3pPr>
            <a:lvl4pPr marL="1296000" indent="-216000">
              <a:defRPr/>
            </a:lvl4pPr>
            <a:lvl5pPr marL="1656000" indent="-216000">
              <a:defRPr/>
            </a:lvl5pPr>
            <a:lvl6pPr marL="1998000" indent="-180000">
              <a:defRPr/>
            </a:lvl6pPr>
            <a:lvl7pPr marL="2358000" indent="-180000">
              <a:defRPr/>
            </a:lvl7pPr>
            <a:lvl8pPr marL="2718000" indent="-180000">
              <a:defRPr/>
            </a:lvl8pPr>
            <a:lvl9pPr marL="2718000" indent="-180000">
              <a:defRPr sz="1000"/>
            </a:lvl9pPr>
          </a:lstStyle>
          <a:p>
            <a:pPr lvl="0"/>
            <a:r>
              <a:rPr lang="da-DK" dirty="0"/>
              <a:t>Brødtekst 22pt skrives her</a:t>
            </a:r>
          </a:p>
          <a:p>
            <a:pPr lvl="1"/>
            <a:r>
              <a:rPr lang="da-DK" dirty="0"/>
              <a:t>Andet niveau</a:t>
            </a:r>
          </a:p>
          <a:p>
            <a:pPr lvl="2"/>
            <a:r>
              <a:rPr lang="da-DK" dirty="0"/>
              <a:t>Tredje niveau</a:t>
            </a:r>
          </a:p>
          <a:p>
            <a:pPr lvl="3"/>
            <a:r>
              <a:rPr lang="da-DK" dirty="0"/>
              <a:t>Fjerde niveau </a:t>
            </a:r>
          </a:p>
          <a:p>
            <a:pPr lvl="4"/>
            <a:r>
              <a:rPr lang="da-DK" dirty="0"/>
              <a:t>Femte niveau</a:t>
            </a:r>
          </a:p>
        </p:txBody>
      </p:sp>
      <p:sp>
        <p:nvSpPr>
          <p:cNvPr id="10" name="Slide Number Placeholder 9">
            <a:extLst>
              <a:ext uri="{FF2B5EF4-FFF2-40B4-BE49-F238E27FC236}">
                <a16:creationId xmlns:a16="http://schemas.microsoft.com/office/drawing/2014/main" id="{D8BA5166-5C3A-4087-CB96-55F6CE4EE9D8}"/>
              </a:ext>
              <a:ext uri="{C183D7F6-B498-43B3-948B-1728B52AA6E4}">
                <adec:decorative xmlns:adec="http://schemas.microsoft.com/office/drawing/2017/decorative" val="1"/>
              </a:ext>
            </a:extLst>
          </p:cNvPr>
          <p:cNvSpPr>
            <a:spLocks noGrp="1"/>
          </p:cNvSpPr>
          <p:nvPr>
            <p:ph type="sldNum" sz="quarter" idx="14"/>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831099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tekstspalter">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168D8D5A-0B9B-4749-A27C-B61865A9F46C}"/>
              </a:ext>
              <a:ext uri="{C183D7F6-B498-43B3-948B-1728B52AA6E4}">
                <adec:decorative xmlns:adec="http://schemas.microsoft.com/office/drawing/2017/decorative" val="1"/>
              </a:ext>
            </a:extLst>
          </p:cNvPr>
          <p:cNvSpPr>
            <a:spLocks noGrp="1"/>
          </p:cNvSpPr>
          <p:nvPr>
            <p:ph type="dt" sz="half" idx="15"/>
          </p:nvPr>
        </p:nvSpPr>
        <p:spPr/>
        <p:txBody>
          <a:bodyPr/>
          <a:lstStyle/>
          <a:p>
            <a:endParaRPr lang="da-DK" dirty="0"/>
          </a:p>
        </p:txBody>
      </p:sp>
      <p:sp>
        <p:nvSpPr>
          <p:cNvPr id="8" name="Footer Placeholder 7" hidden="1">
            <a:extLst>
              <a:ext uri="{FF2B5EF4-FFF2-40B4-BE49-F238E27FC236}">
                <a16:creationId xmlns:a16="http://schemas.microsoft.com/office/drawing/2014/main" id="{BD7D929E-55A9-404B-AB63-7056C83E8F0C}"/>
              </a:ext>
              <a:ext uri="{C183D7F6-B498-43B3-948B-1728B52AA6E4}">
                <adec:decorative xmlns:adec="http://schemas.microsoft.com/office/drawing/2017/decorative" val="1"/>
              </a:ext>
            </a:extLst>
          </p:cNvPr>
          <p:cNvSpPr>
            <a:spLocks noGrp="1"/>
          </p:cNvSpPr>
          <p:nvPr>
            <p:ph type="ftr" sz="quarter" idx="16"/>
          </p:nvPr>
        </p:nvSpPr>
        <p:spPr/>
        <p:txBody>
          <a:bodyPr/>
          <a:lstStyle/>
          <a:p>
            <a:endParaRPr lang="en-GB"/>
          </a:p>
        </p:txBody>
      </p:sp>
      <p:sp>
        <p:nvSpPr>
          <p:cNvPr id="20" name="Rektangel 19">
            <a:extLst>
              <a:ext uri="{FF2B5EF4-FFF2-40B4-BE49-F238E27FC236}">
                <a16:creationId xmlns:a16="http://schemas.microsoft.com/office/drawing/2014/main" id="{4E2B544D-C764-496F-9EE3-CAD342BB4A7A}"/>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632086603" name="Logoimage" descr="{&quot;templafy&quot;:{&quot;id&quot;:&quot;e86eaf01-40c4-4059-a10b-76ab056918ef&quot;}}"/>
          <p:cNvPicPr>
            <a:picLocks noChangeAspect="1"/>
          </p:cNvPicPr>
          <p:nvPr/>
        </p:nvPicPr>
        <p:blipFill>
          <a:blip r:embed="rId2"/>
          <a:stretch>
            <a:fillRect/>
          </a:stretch>
        </p:blipFill>
        <p:spPr>
          <a:xfrm>
            <a:off x="608" y="5712381"/>
            <a:ext cx="687600" cy="687600"/>
          </a:xfrm>
          <a:prstGeom prst="rect">
            <a:avLst/>
          </a:prstGeom>
        </p:spPr>
      </p:pic>
      <p:pic>
        <p:nvPicPr>
          <p:cNvPr id="1307961796" name="ExtralogoBottomimage" descr="{&quot;templafy&quot;:{&quot;id&quot;:&quot;728a48c1-ee64-4da7-993e-a249984eb43f&quot;}}"/>
          <p:cNvPicPr>
            <a:picLocks noChangeAspect="1"/>
          </p:cNvPicPr>
          <p:nvPr/>
        </p:nvPicPr>
        <p:blipFill>
          <a:blip r:embed="rId3"/>
          <a:stretch>
            <a:fillRect/>
          </a:stretch>
        </p:blipFill>
        <p:spPr>
          <a:xfrm>
            <a:off x="5659749" y="6318000"/>
            <a:ext cx="1324800" cy="421200"/>
          </a:xfrm>
          <a:prstGeom prst="rect">
            <a:avLst/>
          </a:prstGeom>
        </p:spPr>
      </p:pic>
      <p:pic>
        <p:nvPicPr>
          <p:cNvPr id="39918503" name="ExtralogoTopimage" descr="{&quot;templafy&quot;:{&quot;id&quot;:&quot;6b3fa60e-f0b8-44db-b0cd-62c8c2e4de65&quot;}}"/>
          <p:cNvPicPr>
            <a:picLocks noChangeAspect="1"/>
          </p:cNvPicPr>
          <p:nvPr/>
        </p:nvPicPr>
        <p:blipFill>
          <a:blip r:embed="rId3"/>
          <a:stretch>
            <a:fillRect/>
          </a:stretch>
        </p:blipFill>
        <p:spPr>
          <a:xfrm>
            <a:off x="9957600" y="97200"/>
            <a:ext cx="2178000" cy="684000"/>
          </a:xfrm>
          <a:prstGeom prst="rect">
            <a:avLst/>
          </a:prstGeom>
        </p:spPr>
      </p:pic>
      <p:sp>
        <p:nvSpPr>
          <p:cNvPr id="9" name="Virksomhed" descr="{&quot;templafy&quot;:{&quot;id&quot;:&quot;aa48bf6e-b1e0-4ee8-829d-7e0d521ae9c8&quot;}}">
            <a:extLst>
              <a:ext uri="{FF2B5EF4-FFF2-40B4-BE49-F238E27FC236}">
                <a16:creationId xmlns:a16="http://schemas.microsoft.com/office/drawing/2014/main" id="{096A4956-C3DA-677E-8A5D-E114BBD7A032}"/>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13" name="Titel" descr="{&quot;templafy&quot;:{&quot;id&quot;:&quot;71e23723-c273-4814-9b05-f4801fcdbdec&quot;}}">
            <a:extLst>
              <a:ext uri="{FF2B5EF4-FFF2-40B4-BE49-F238E27FC236}">
                <a16:creationId xmlns:a16="http://schemas.microsoft.com/office/drawing/2014/main" id="{E540840C-DF6F-F6A3-8AA9-F3D24AAE0305}"/>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4" name="Navn" descr="{&quot;templafy&quot;:{&quot;id&quot;:&quot;56474656-6e8c-4124-aa7a-29ceb6d7df75&quot;}}">
            <a:extLst>
              <a:ext uri="{FF2B5EF4-FFF2-40B4-BE49-F238E27FC236}">
                <a16:creationId xmlns:a16="http://schemas.microsoft.com/office/drawing/2014/main" id="{8921EA11-4BE7-ACD7-E1DF-415FB777F6C5}"/>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5" name="Dato" descr="{&quot;templafy&quot;:{&quot;id&quot;:&quot;e9086d28-c067-4959-91d8-e38f7a2ab9e5&quot;}}">
            <a:extLst>
              <a:ext uri="{FF2B5EF4-FFF2-40B4-BE49-F238E27FC236}">
                <a16:creationId xmlns:a16="http://schemas.microsoft.com/office/drawing/2014/main" id="{8C1D7A74-0007-DCA4-72C3-B32C9BA5984C}"/>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1" name="CenterFreeText" descr="{&quot;templafy&quot;:{&quot;id&quot;:&quot;f0f10a69-233e-4ab4-b675-c46556b60bc1&quot;}}">
            <a:extLst>
              <a:ext uri="{FF2B5EF4-FFF2-40B4-BE49-F238E27FC236}">
                <a16:creationId xmlns:a16="http://schemas.microsoft.com/office/drawing/2014/main" id="{029D1C94-E9A0-055F-FC60-5357C1337117}"/>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6" name="Center" descr="{&quot;templafy&quot;:{&quot;id&quot;:&quot;ae75e84f-afd3-415a-a63b-818277ccec0b&quot;}}" hidden="1">
            <a:extLst>
              <a:ext uri="{FF2B5EF4-FFF2-40B4-BE49-F238E27FC236}">
                <a16:creationId xmlns:a16="http://schemas.microsoft.com/office/drawing/2014/main" id="{AB963842-5979-0D2F-5B98-5EFB1C3888F3}"/>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2" name="Titel 1"/>
          <p:cNvSpPr>
            <a:spLocks noGrp="1"/>
          </p:cNvSpPr>
          <p:nvPr>
            <p:ph type="title" hasCustomPrompt="1"/>
          </p:nvPr>
        </p:nvSpPr>
        <p:spPr>
          <a:xfrm>
            <a:off x="1126800" y="871200"/>
            <a:ext cx="10371600" cy="828000"/>
          </a:xfrm>
        </p:spPr>
        <p:txBody>
          <a:bodyPr/>
          <a:lstStyle>
            <a:lvl1pPr>
              <a:defRPr/>
            </a:lvl1pPr>
          </a:lstStyle>
          <a:p>
            <a:r>
              <a:rPr lang="da-DK" dirty="0"/>
              <a:t>Overskrift 28pt i max. to linjer </a:t>
            </a:r>
            <a:br>
              <a:rPr lang="da-DK" dirty="0"/>
            </a:br>
            <a:r>
              <a:rPr lang="da-DK" dirty="0"/>
              <a:t>teksten vokser opad</a:t>
            </a:r>
          </a:p>
        </p:txBody>
      </p:sp>
      <p:sp>
        <p:nvSpPr>
          <p:cNvPr id="7" name="Pladsholder til indhold 6"/>
          <p:cNvSpPr>
            <a:spLocks noGrp="1"/>
          </p:cNvSpPr>
          <p:nvPr>
            <p:ph sz="quarter" idx="13" hasCustomPrompt="1"/>
          </p:nvPr>
        </p:nvSpPr>
        <p:spPr>
          <a:xfrm>
            <a:off x="1127126" y="1989137"/>
            <a:ext cx="5004000" cy="3708000"/>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a:lvl8pPr>
            <a:lvl9pPr marL="2952000">
              <a:defRPr sz="1000"/>
            </a:lvl9pPr>
          </a:lstStyle>
          <a:p>
            <a:pPr lvl="0"/>
            <a:r>
              <a:rPr lang="da-DK" dirty="0"/>
              <a:t>Brødtekst 18pt skrives her</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 niveau</a:t>
            </a:r>
          </a:p>
          <a:p>
            <a:pPr lvl="6"/>
            <a:r>
              <a:rPr lang="da-DK" dirty="0"/>
              <a:t>7 niveau</a:t>
            </a:r>
          </a:p>
          <a:p>
            <a:pPr lvl="7"/>
            <a:r>
              <a:rPr lang="da-DK" dirty="0"/>
              <a:t>8 niveau</a:t>
            </a:r>
          </a:p>
          <a:p>
            <a:pPr lvl="8"/>
            <a:r>
              <a:rPr lang="da-DK" dirty="0"/>
              <a:t>9 niveau</a:t>
            </a:r>
          </a:p>
        </p:txBody>
      </p:sp>
      <p:sp>
        <p:nvSpPr>
          <p:cNvPr id="19" name="Pladsholder til indhold 6"/>
          <p:cNvSpPr>
            <a:spLocks noGrp="1"/>
          </p:cNvSpPr>
          <p:nvPr>
            <p:ph sz="quarter" idx="14" hasCustomPrompt="1"/>
          </p:nvPr>
        </p:nvSpPr>
        <p:spPr>
          <a:xfrm>
            <a:off x="6501600" y="1989137"/>
            <a:ext cx="5004000" cy="3708000"/>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a:lvl8pPr>
            <a:lvl9pPr marL="2952000">
              <a:defRPr sz="1000"/>
            </a:lvl9pPr>
          </a:lstStyle>
          <a:p>
            <a:pPr lvl="0"/>
            <a:r>
              <a:rPr lang="da-DK" dirty="0"/>
              <a:t>Brødtekst 18pt skrives her</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 niveau</a:t>
            </a:r>
          </a:p>
          <a:p>
            <a:pPr lvl="6"/>
            <a:r>
              <a:rPr lang="da-DK" dirty="0"/>
              <a:t>7 niveau</a:t>
            </a:r>
          </a:p>
          <a:p>
            <a:pPr lvl="7"/>
            <a:r>
              <a:rPr lang="da-DK" dirty="0"/>
              <a:t>8 niveau</a:t>
            </a:r>
          </a:p>
          <a:p>
            <a:pPr lvl="8"/>
            <a:r>
              <a:rPr lang="da-DK" dirty="0"/>
              <a:t>9 niveau</a:t>
            </a:r>
          </a:p>
        </p:txBody>
      </p:sp>
      <p:sp>
        <p:nvSpPr>
          <p:cNvPr id="10" name="Slide Number Placeholder 9">
            <a:extLst>
              <a:ext uri="{FF2B5EF4-FFF2-40B4-BE49-F238E27FC236}">
                <a16:creationId xmlns:a16="http://schemas.microsoft.com/office/drawing/2014/main" id="{F093252F-E572-015C-6516-C605E28DB406}"/>
              </a:ext>
              <a:ext uri="{C183D7F6-B498-43B3-948B-1728B52AA6E4}">
                <adec:decorative xmlns:adec="http://schemas.microsoft.com/office/drawing/2017/decorative" val="1"/>
              </a:ext>
            </a:extLst>
          </p:cNvPr>
          <p:cNvSpPr>
            <a:spLocks noGrp="1"/>
          </p:cNvSpPr>
          <p:nvPr>
            <p:ph type="sldNum" sz="quarter" idx="17"/>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3114450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re tekstspalter">
    <p:spTree>
      <p:nvGrpSpPr>
        <p:cNvPr id="1" name=""/>
        <p:cNvGrpSpPr/>
        <p:nvPr/>
      </p:nvGrpSpPr>
      <p:grpSpPr>
        <a:xfrm>
          <a:off x="0" y="0"/>
          <a:ext cx="0" cy="0"/>
          <a:chOff x="0" y="0"/>
          <a:chExt cx="0" cy="0"/>
        </a:xfrm>
      </p:grpSpPr>
      <p:sp>
        <p:nvSpPr>
          <p:cNvPr id="17" name="Footer Placeholder 3" hidden="1">
            <a:extLst>
              <a:ext uri="{FF2B5EF4-FFF2-40B4-BE49-F238E27FC236}">
                <a16:creationId xmlns:a16="http://schemas.microsoft.com/office/drawing/2014/main" id="{1FA1019E-E4A6-F017-D22C-7EA82B36E9D4}"/>
              </a:ext>
            </a:extLst>
          </p:cNvPr>
          <p:cNvSpPr>
            <a:spLocks noGrp="1"/>
          </p:cNvSpPr>
          <p:nvPr>
            <p:ph type="ftr" sz="quarter" idx="11"/>
          </p:nvPr>
        </p:nvSpPr>
        <p:spPr>
          <a:xfrm>
            <a:off x="0" y="6847200"/>
            <a:ext cx="0" cy="0"/>
          </a:xfrm>
        </p:spPr>
        <p:txBody>
          <a:bodyPr/>
          <a:lstStyle/>
          <a:p>
            <a:endParaRPr lang="en-GB"/>
          </a:p>
        </p:txBody>
      </p:sp>
      <p:sp>
        <p:nvSpPr>
          <p:cNvPr id="18" name="Date Placeholder 4" hidden="1">
            <a:extLst>
              <a:ext uri="{FF2B5EF4-FFF2-40B4-BE49-F238E27FC236}">
                <a16:creationId xmlns:a16="http://schemas.microsoft.com/office/drawing/2014/main" id="{3915DFF8-A0B1-A68F-EA50-E9722FA9BCB9}"/>
              </a:ext>
            </a:extLst>
          </p:cNvPr>
          <p:cNvSpPr>
            <a:spLocks noGrp="1"/>
          </p:cNvSpPr>
          <p:nvPr>
            <p:ph type="dt" sz="half" idx="14"/>
          </p:nvPr>
        </p:nvSpPr>
        <p:spPr>
          <a:xfrm>
            <a:off x="0" y="6847200"/>
            <a:ext cx="0" cy="0"/>
          </a:xfrm>
        </p:spPr>
        <p:txBody>
          <a:bodyPr/>
          <a:lstStyle/>
          <a:p>
            <a:endParaRPr lang="da-DK" dirty="0"/>
          </a:p>
        </p:txBody>
      </p:sp>
      <p:sp>
        <p:nvSpPr>
          <p:cNvPr id="19" name="Rektangel 19">
            <a:extLst>
              <a:ext uri="{FF2B5EF4-FFF2-40B4-BE49-F238E27FC236}">
                <a16:creationId xmlns:a16="http://schemas.microsoft.com/office/drawing/2014/main" id="{29413298-8523-18A7-DC35-1D3D141EC5D7}"/>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95999230" name="Logoimage" descr="{&quot;templafy&quot;:{&quot;id&quot;:&quot;614cb1ce-9065-4210-acc7-17b8ab7e0d21&quot;}}"/>
          <p:cNvPicPr>
            <a:picLocks noChangeAspect="1"/>
          </p:cNvPicPr>
          <p:nvPr/>
        </p:nvPicPr>
        <p:blipFill>
          <a:blip r:embed="rId2"/>
          <a:stretch>
            <a:fillRect/>
          </a:stretch>
        </p:blipFill>
        <p:spPr>
          <a:xfrm>
            <a:off x="608" y="5712381"/>
            <a:ext cx="687600" cy="687600"/>
          </a:xfrm>
          <a:prstGeom prst="rect">
            <a:avLst/>
          </a:prstGeom>
        </p:spPr>
      </p:pic>
      <p:sp>
        <p:nvSpPr>
          <p:cNvPr id="11" name="Virksomhed" descr="{&quot;templafy&quot;:{&quot;id&quot;:&quot;b40c8b91-aa5a-4060-bddd-54a16c92fe6c&quot;}}">
            <a:extLst>
              <a:ext uri="{FF2B5EF4-FFF2-40B4-BE49-F238E27FC236}">
                <a16:creationId xmlns:a16="http://schemas.microsoft.com/office/drawing/2014/main" id="{6E4177D0-4ECE-5C88-3CD9-7D2BFE07B0EA}"/>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15" name="CenterFreeText" descr="{&quot;templafy&quot;:{&quot;id&quot;:&quot;025c2e0d-5420-43d3-87d3-369a627680ad&quot;}}">
            <a:extLst>
              <a:ext uri="{FF2B5EF4-FFF2-40B4-BE49-F238E27FC236}">
                <a16:creationId xmlns:a16="http://schemas.microsoft.com/office/drawing/2014/main" id="{01CB1B7D-78A2-0E38-CFA0-5CD8704FF683}"/>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6" name="Center" descr="{&quot;templafy&quot;:{&quot;id&quot;:&quot;0aa37116-8c09-4096-b369-07deddc2456c&quot;}}" hidden="1">
            <a:extLst>
              <a:ext uri="{FF2B5EF4-FFF2-40B4-BE49-F238E27FC236}">
                <a16:creationId xmlns:a16="http://schemas.microsoft.com/office/drawing/2014/main" id="{675E03B9-58B8-50D7-EA99-F55BAB38154F}"/>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pic>
        <p:nvPicPr>
          <p:cNvPr id="1023832682" name="ExtralogoTopimage" descr="{&quot;templafy&quot;:{&quot;id&quot;:&quot;a28d20d1-9a08-4214-bc95-b77daac3d97a&quot;}}"/>
          <p:cNvPicPr>
            <a:picLocks noChangeAspect="1"/>
          </p:cNvPicPr>
          <p:nvPr/>
        </p:nvPicPr>
        <p:blipFill>
          <a:blip r:embed="rId3"/>
          <a:stretch>
            <a:fillRect/>
          </a:stretch>
        </p:blipFill>
        <p:spPr>
          <a:xfrm>
            <a:off x="9957600" y="97200"/>
            <a:ext cx="2178000" cy="684000"/>
          </a:xfrm>
          <a:prstGeom prst="rect">
            <a:avLst/>
          </a:prstGeom>
        </p:spPr>
      </p:pic>
      <p:pic>
        <p:nvPicPr>
          <p:cNvPr id="681011242" name="ExtralogoBottomimage" descr="{&quot;templafy&quot;:{&quot;id&quot;:&quot;186b7338-4119-4db0-a4c6-338c066a6087&quot;}}"/>
          <p:cNvPicPr>
            <a:picLocks noChangeAspect="1"/>
          </p:cNvPicPr>
          <p:nvPr/>
        </p:nvPicPr>
        <p:blipFill>
          <a:blip r:embed="rId3"/>
          <a:stretch>
            <a:fillRect/>
          </a:stretch>
        </p:blipFill>
        <p:spPr>
          <a:xfrm>
            <a:off x="5659749" y="6318000"/>
            <a:ext cx="1324800" cy="421200"/>
          </a:xfrm>
          <a:prstGeom prst="rect">
            <a:avLst/>
          </a:prstGeom>
        </p:spPr>
      </p:pic>
      <p:sp>
        <p:nvSpPr>
          <p:cNvPr id="12" name="Titel" descr="{&quot;templafy&quot;:{&quot;id&quot;:&quot;e9e6115d-4865-4e37-8a2f-684e15f6a898&quot;}}">
            <a:extLst>
              <a:ext uri="{FF2B5EF4-FFF2-40B4-BE49-F238E27FC236}">
                <a16:creationId xmlns:a16="http://schemas.microsoft.com/office/drawing/2014/main" id="{390EF528-08DA-F48D-6792-7556302B9D71}"/>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3" name="Navn" descr="{&quot;templafy&quot;:{&quot;id&quot;:&quot;c4dd81e3-20be-4cbe-8d95-dd95d53e6a66&quot;}}">
            <a:extLst>
              <a:ext uri="{FF2B5EF4-FFF2-40B4-BE49-F238E27FC236}">
                <a16:creationId xmlns:a16="http://schemas.microsoft.com/office/drawing/2014/main" id="{FC70ECC4-F086-4338-54CC-B924F0AD4CF8}"/>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4" name="Dato" descr="{&quot;templafy&quot;:{&quot;id&quot;:&quot;8079a729-b14f-49b2-bcd2-939db63fc2a4&quot;}}">
            <a:extLst>
              <a:ext uri="{FF2B5EF4-FFF2-40B4-BE49-F238E27FC236}">
                <a16:creationId xmlns:a16="http://schemas.microsoft.com/office/drawing/2014/main" id="{435EFA30-834E-5872-DC4D-0C66F0CBD6F5}"/>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a:p>
        </p:txBody>
      </p:sp>
      <p:sp>
        <p:nvSpPr>
          <p:cNvPr id="3" name="Titel 1">
            <a:extLst>
              <a:ext uri="{FF2B5EF4-FFF2-40B4-BE49-F238E27FC236}">
                <a16:creationId xmlns:a16="http://schemas.microsoft.com/office/drawing/2014/main" id="{5706F69D-D578-9942-BE77-6C6868C8C244}"/>
              </a:ext>
            </a:extLst>
          </p:cNvPr>
          <p:cNvSpPr>
            <a:spLocks noGrp="1"/>
          </p:cNvSpPr>
          <p:nvPr>
            <p:ph type="title" hasCustomPrompt="1"/>
          </p:nvPr>
        </p:nvSpPr>
        <p:spPr>
          <a:xfrm>
            <a:off x="1127126" y="872078"/>
            <a:ext cx="10371600" cy="826910"/>
          </a:xfrm>
        </p:spPr>
        <p:txBody>
          <a:bodyPr/>
          <a:lstStyle/>
          <a:p>
            <a:r>
              <a:rPr lang="da-DK" dirty="0"/>
              <a:t>Overskrift 28pt i max. to linjer teksten vokser opad </a:t>
            </a:r>
          </a:p>
        </p:txBody>
      </p:sp>
      <p:sp>
        <p:nvSpPr>
          <p:cNvPr id="4" name="Pladsholder til indhold 2">
            <a:extLst>
              <a:ext uri="{FF2B5EF4-FFF2-40B4-BE49-F238E27FC236}">
                <a16:creationId xmlns:a16="http://schemas.microsoft.com/office/drawing/2014/main" id="{3535F46E-4C71-DB2B-F6F1-3B9D207067FD}"/>
              </a:ext>
            </a:extLst>
          </p:cNvPr>
          <p:cNvSpPr>
            <a:spLocks noGrp="1"/>
          </p:cNvSpPr>
          <p:nvPr>
            <p:ph idx="1" hasCustomPrompt="1"/>
          </p:nvPr>
        </p:nvSpPr>
        <p:spPr>
          <a:xfrm>
            <a:off x="1127126" y="1989138"/>
            <a:ext cx="3214800" cy="3708400"/>
          </a:xfrm>
        </p:spPr>
        <p:txBody>
          <a:bodyPr vert="horz" lIns="0" tIns="0" rIns="0" bIns="0" rtlCol="0">
            <a:noAutofit/>
          </a:bodyPr>
          <a:lstStyle>
            <a:lvl1pPr marL="126000" indent="-126000">
              <a:defRPr lang="da-DK" sz="1800" noProof="0" dirty="0"/>
            </a:lvl1pPr>
            <a:lvl2pPr marL="450000" indent="-108000">
              <a:defRPr lang="da-DK" sz="1600" noProof="0" dirty="0"/>
            </a:lvl2pPr>
            <a:lvl3pPr marL="810000" indent="-108000">
              <a:defRPr lang="da-DK" sz="1400" noProof="0" dirty="0"/>
            </a:lvl3pPr>
            <a:lvl4pPr marL="1152000" indent="-90000">
              <a:defRPr lang="da-DK" sz="1200" noProof="0" dirty="0"/>
            </a:lvl4pPr>
            <a:lvl5pPr marL="1512000" indent="-90000">
              <a:defRPr lang="da-DK" sz="1000" noProof="0" dirty="0"/>
            </a:lvl5pPr>
            <a:lvl6pPr marL="1872000">
              <a:defRPr lang="da-DK" sz="1000" noProof="0" dirty="0"/>
            </a:lvl6pPr>
            <a:lvl7pPr marL="2232000">
              <a:defRPr lang="da-DK" sz="1000" noProof="0" dirty="0"/>
            </a:lvl7pPr>
            <a:lvl8pPr marL="2592000">
              <a:defRPr lang="da-DK" sz="1000" noProof="0" dirty="0"/>
            </a:lvl8pPr>
            <a:lvl9pPr marL="2952000">
              <a:defRPr lang="da-DK" sz="1000" noProof="0" dirty="0"/>
            </a:lvl9pPr>
          </a:lstStyle>
          <a:p>
            <a:pPr lvl="0"/>
            <a:r>
              <a:rPr lang="en-GB" noProof="0" dirty="0" err="1"/>
              <a:t>Brødtekst</a:t>
            </a:r>
            <a:r>
              <a:rPr lang="en-GB" noProof="0" dirty="0"/>
              <a:t> 18pt </a:t>
            </a:r>
            <a:r>
              <a:rPr lang="en-GB" noProof="0" dirty="0" err="1"/>
              <a:t>skrives</a:t>
            </a:r>
            <a:r>
              <a:rPr lang="en-GB" noProof="0" dirty="0"/>
              <a:t> her</a:t>
            </a:r>
          </a:p>
          <a:p>
            <a:pPr lvl="1"/>
            <a:r>
              <a:rPr lang="en-GB" noProof="0" dirty="0" err="1"/>
              <a:t>Anden</a:t>
            </a:r>
            <a:r>
              <a:rPr lang="en-GB" noProof="0" dirty="0"/>
              <a:t> </a:t>
            </a:r>
            <a:r>
              <a:rPr lang="en-GB" noProof="0" dirty="0" err="1"/>
              <a:t>niveau</a:t>
            </a:r>
            <a:endParaRPr lang="en-GB" noProof="0" dirty="0"/>
          </a:p>
          <a:p>
            <a:pPr lvl="2"/>
            <a:r>
              <a:rPr lang="en-GB" noProof="0" dirty="0" err="1"/>
              <a:t>Tredje</a:t>
            </a:r>
            <a:r>
              <a:rPr lang="en-GB" noProof="0" dirty="0"/>
              <a:t> </a:t>
            </a:r>
            <a:r>
              <a:rPr lang="en-GB" noProof="0" dirty="0" err="1"/>
              <a:t>niveau</a:t>
            </a:r>
            <a:endParaRPr lang="en-GB" noProof="0" dirty="0"/>
          </a:p>
          <a:p>
            <a:pPr lvl="3"/>
            <a:r>
              <a:rPr lang="en-GB" noProof="0" dirty="0" err="1"/>
              <a:t>Fjerde</a:t>
            </a:r>
            <a:r>
              <a:rPr lang="en-GB" noProof="0" dirty="0"/>
              <a:t> </a:t>
            </a:r>
            <a:r>
              <a:rPr lang="en-GB" noProof="0" dirty="0" err="1"/>
              <a:t>niveau</a:t>
            </a:r>
            <a:endParaRPr lang="en-GB" noProof="0" dirty="0"/>
          </a:p>
          <a:p>
            <a:pPr lvl="4"/>
            <a:r>
              <a:rPr lang="en-GB" noProof="0" dirty="0" err="1"/>
              <a:t>Femte</a:t>
            </a:r>
            <a:r>
              <a:rPr lang="en-GB" noProof="0" dirty="0"/>
              <a:t> </a:t>
            </a:r>
            <a:r>
              <a:rPr lang="en-GB" noProof="0" dirty="0" err="1"/>
              <a:t>niveau</a:t>
            </a:r>
            <a:endParaRPr lang="en-GB" noProof="0" dirty="0"/>
          </a:p>
          <a:p>
            <a:pPr lvl="5"/>
            <a:r>
              <a:rPr lang="en-GB" noProof="0" dirty="0" err="1"/>
              <a:t>Sjette</a:t>
            </a:r>
            <a:r>
              <a:rPr lang="en-GB" noProof="0" dirty="0"/>
              <a:t> </a:t>
            </a:r>
            <a:r>
              <a:rPr lang="en-GB" noProof="0" dirty="0" err="1"/>
              <a:t>niveau</a:t>
            </a:r>
            <a:endParaRPr lang="en-GB" noProof="0" dirty="0"/>
          </a:p>
          <a:p>
            <a:pPr lvl="6"/>
            <a:r>
              <a:rPr lang="en-GB" noProof="0" dirty="0" err="1"/>
              <a:t>Syvende</a:t>
            </a:r>
            <a:r>
              <a:rPr lang="en-GB" noProof="0" dirty="0"/>
              <a:t> </a:t>
            </a:r>
            <a:r>
              <a:rPr lang="en-GB" noProof="0" dirty="0" err="1"/>
              <a:t>niveau</a:t>
            </a:r>
            <a:endParaRPr lang="en-GB" noProof="0" dirty="0"/>
          </a:p>
          <a:p>
            <a:pPr lvl="7"/>
            <a:r>
              <a:rPr lang="en-GB" noProof="0" dirty="0" err="1"/>
              <a:t>Ottende</a:t>
            </a:r>
            <a:r>
              <a:rPr lang="en-GB" noProof="0" dirty="0"/>
              <a:t> </a:t>
            </a:r>
            <a:r>
              <a:rPr lang="en-GB" noProof="0" dirty="0" err="1"/>
              <a:t>niveau</a:t>
            </a:r>
            <a:endParaRPr lang="en-GB" noProof="0" dirty="0"/>
          </a:p>
          <a:p>
            <a:pPr lvl="8"/>
            <a:r>
              <a:rPr lang="en-GB" noProof="0" dirty="0" err="1"/>
              <a:t>Niende</a:t>
            </a:r>
            <a:r>
              <a:rPr lang="en-GB" noProof="0" dirty="0"/>
              <a:t> </a:t>
            </a:r>
            <a:r>
              <a:rPr lang="en-GB" noProof="0" dirty="0" err="1"/>
              <a:t>niveau</a:t>
            </a:r>
            <a:endParaRPr lang="da-DK" noProof="0" dirty="0"/>
          </a:p>
        </p:txBody>
      </p:sp>
      <p:sp>
        <p:nvSpPr>
          <p:cNvPr id="5" name="Pladsholder til indhold 3">
            <a:extLst>
              <a:ext uri="{FF2B5EF4-FFF2-40B4-BE49-F238E27FC236}">
                <a16:creationId xmlns:a16="http://schemas.microsoft.com/office/drawing/2014/main" id="{49E6F244-DD0A-5385-CD38-6B185CA84A81}"/>
              </a:ext>
            </a:extLst>
          </p:cNvPr>
          <p:cNvSpPr>
            <a:spLocks noGrp="1"/>
          </p:cNvSpPr>
          <p:nvPr>
            <p:ph sz="half" idx="2" hasCustomPrompt="1"/>
          </p:nvPr>
        </p:nvSpPr>
        <p:spPr>
          <a:xfrm>
            <a:off x="4705526" y="1989138"/>
            <a:ext cx="3214800" cy="3708400"/>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en-GB" noProof="0" dirty="0" err="1"/>
              <a:t>Brødtekst</a:t>
            </a:r>
            <a:r>
              <a:rPr lang="en-GB" noProof="0" dirty="0"/>
              <a:t> 18pt </a:t>
            </a:r>
            <a:r>
              <a:rPr lang="en-GB" noProof="0" dirty="0" err="1"/>
              <a:t>skrives</a:t>
            </a:r>
            <a:r>
              <a:rPr lang="en-GB" noProof="0" dirty="0"/>
              <a:t> her</a:t>
            </a:r>
          </a:p>
          <a:p>
            <a:pPr lvl="1"/>
            <a:r>
              <a:rPr lang="en-GB" noProof="0" dirty="0" err="1"/>
              <a:t>Anden</a:t>
            </a:r>
            <a:r>
              <a:rPr lang="en-GB" noProof="0" dirty="0"/>
              <a:t> </a:t>
            </a:r>
            <a:r>
              <a:rPr lang="en-GB" noProof="0" dirty="0" err="1"/>
              <a:t>niveau</a:t>
            </a:r>
            <a:endParaRPr lang="en-GB" noProof="0" dirty="0"/>
          </a:p>
          <a:p>
            <a:pPr lvl="2"/>
            <a:r>
              <a:rPr lang="en-GB" noProof="0" dirty="0" err="1"/>
              <a:t>Tredje</a:t>
            </a:r>
            <a:r>
              <a:rPr lang="en-GB" noProof="0" dirty="0"/>
              <a:t> </a:t>
            </a:r>
            <a:r>
              <a:rPr lang="en-GB" noProof="0" dirty="0" err="1"/>
              <a:t>niveau</a:t>
            </a:r>
            <a:endParaRPr lang="en-GB" noProof="0" dirty="0"/>
          </a:p>
          <a:p>
            <a:pPr lvl="3"/>
            <a:r>
              <a:rPr lang="en-GB" noProof="0" dirty="0" err="1"/>
              <a:t>Fjerde</a:t>
            </a:r>
            <a:r>
              <a:rPr lang="en-GB" noProof="0" dirty="0"/>
              <a:t> </a:t>
            </a:r>
            <a:r>
              <a:rPr lang="en-GB" noProof="0" dirty="0" err="1"/>
              <a:t>niveau</a:t>
            </a:r>
            <a:endParaRPr lang="en-GB" noProof="0" dirty="0"/>
          </a:p>
          <a:p>
            <a:pPr lvl="4"/>
            <a:r>
              <a:rPr lang="en-GB" noProof="0" dirty="0" err="1"/>
              <a:t>Femte</a:t>
            </a:r>
            <a:r>
              <a:rPr lang="en-GB" noProof="0" dirty="0"/>
              <a:t> </a:t>
            </a:r>
            <a:r>
              <a:rPr lang="en-GB" noProof="0" dirty="0" err="1"/>
              <a:t>niveau</a:t>
            </a:r>
            <a:endParaRPr lang="en-GB" noProof="0" dirty="0"/>
          </a:p>
          <a:p>
            <a:pPr lvl="5"/>
            <a:r>
              <a:rPr lang="en-GB" noProof="0" dirty="0" err="1"/>
              <a:t>Sjette</a:t>
            </a:r>
            <a:r>
              <a:rPr lang="en-GB" noProof="0" dirty="0"/>
              <a:t> </a:t>
            </a:r>
            <a:r>
              <a:rPr lang="en-GB" noProof="0" dirty="0" err="1"/>
              <a:t>niveau</a:t>
            </a:r>
            <a:endParaRPr lang="en-GB" noProof="0" dirty="0"/>
          </a:p>
          <a:p>
            <a:pPr lvl="6"/>
            <a:r>
              <a:rPr lang="en-GB" noProof="0" dirty="0" err="1"/>
              <a:t>Syvende</a:t>
            </a:r>
            <a:r>
              <a:rPr lang="en-GB" noProof="0" dirty="0"/>
              <a:t> </a:t>
            </a:r>
            <a:r>
              <a:rPr lang="en-GB" noProof="0" dirty="0" err="1"/>
              <a:t>niveau</a:t>
            </a:r>
            <a:endParaRPr lang="en-GB" noProof="0" dirty="0"/>
          </a:p>
          <a:p>
            <a:pPr lvl="7"/>
            <a:r>
              <a:rPr lang="en-GB" noProof="0" dirty="0" err="1"/>
              <a:t>Ottende</a:t>
            </a:r>
            <a:r>
              <a:rPr lang="en-GB" noProof="0" dirty="0"/>
              <a:t> </a:t>
            </a:r>
            <a:r>
              <a:rPr lang="en-GB" noProof="0" dirty="0" err="1"/>
              <a:t>niveau</a:t>
            </a:r>
            <a:endParaRPr lang="en-GB" noProof="0" dirty="0"/>
          </a:p>
          <a:p>
            <a:pPr lvl="8"/>
            <a:r>
              <a:rPr lang="en-GB" noProof="0" dirty="0" err="1"/>
              <a:t>Niende</a:t>
            </a:r>
            <a:r>
              <a:rPr lang="en-GB" noProof="0" dirty="0"/>
              <a:t> </a:t>
            </a:r>
            <a:r>
              <a:rPr lang="en-GB" noProof="0" dirty="0" err="1"/>
              <a:t>niveau</a:t>
            </a:r>
            <a:endParaRPr lang="da-DK" noProof="0" dirty="0"/>
          </a:p>
        </p:txBody>
      </p:sp>
      <p:sp>
        <p:nvSpPr>
          <p:cNvPr id="7" name="Pladsholder til indhold 4">
            <a:extLst>
              <a:ext uri="{FF2B5EF4-FFF2-40B4-BE49-F238E27FC236}">
                <a16:creationId xmlns:a16="http://schemas.microsoft.com/office/drawing/2014/main" id="{71F2C22B-7939-93E1-838F-A77CA8AC59FA}"/>
              </a:ext>
            </a:extLst>
          </p:cNvPr>
          <p:cNvSpPr>
            <a:spLocks noGrp="1"/>
          </p:cNvSpPr>
          <p:nvPr>
            <p:ph sz="half" idx="13" hasCustomPrompt="1"/>
          </p:nvPr>
        </p:nvSpPr>
        <p:spPr>
          <a:xfrm>
            <a:off x="8283926" y="1989138"/>
            <a:ext cx="3214800" cy="3708400"/>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6" name="Pladsholder til diasnumm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667EC89C-17A0-4E64-A6D2-B825673CEEDF}" type="slidenum">
              <a:rPr lang="en-US" smtClean="0"/>
              <a:pPr/>
              <a:t>‹nr.›</a:t>
            </a:fld>
            <a:endParaRPr lang="en-US" dirty="0"/>
          </a:p>
        </p:txBody>
      </p:sp>
    </p:spTree>
    <p:extLst>
      <p:ext uri="{BB962C8B-B14F-4D97-AF65-F5344CB8AC3E}">
        <p14:creationId xmlns:p14="http://schemas.microsoft.com/office/powerpoint/2010/main" val="601797731"/>
      </p:ext>
    </p:extLst>
  </p:cSld>
  <p:clrMapOvr>
    <a:masterClrMapping/>
  </p:clrMapOvr>
  <p:extLst>
    <p:ext uri="{DCECCB84-F9BA-43D5-87BE-67443E8EF086}">
      <p15:sldGuideLst xmlns:p15="http://schemas.microsoft.com/office/powerpoint/2012/main">
        <p15:guide id="1" orient="horz" pos="548">
          <p15:clr>
            <a:srgbClr val="A4A3A4"/>
          </p15:clr>
        </p15:guide>
        <p15:guide id="2" pos="2734">
          <p15:clr>
            <a:srgbClr val="A4A3A4"/>
          </p15:clr>
        </p15:guide>
        <p15:guide id="3" pos="2963">
          <p15:clr>
            <a:srgbClr val="A4A3A4"/>
          </p15:clr>
        </p15:guide>
        <p15:guide id="4" pos="4988">
          <p15:clr>
            <a:srgbClr val="A4A3A4"/>
          </p15:clr>
        </p15:guide>
        <p15:guide id="5" pos="5215">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ire tekstspalter">
    <p:spTree>
      <p:nvGrpSpPr>
        <p:cNvPr id="1" name=""/>
        <p:cNvGrpSpPr/>
        <p:nvPr/>
      </p:nvGrpSpPr>
      <p:grpSpPr>
        <a:xfrm>
          <a:off x="0" y="0"/>
          <a:ext cx="0" cy="0"/>
          <a:chOff x="0" y="0"/>
          <a:chExt cx="0" cy="0"/>
        </a:xfrm>
      </p:grpSpPr>
      <p:sp>
        <p:nvSpPr>
          <p:cNvPr id="2" name="Footer Placeholder 3" hidden="1">
            <a:extLst>
              <a:ext uri="{FF2B5EF4-FFF2-40B4-BE49-F238E27FC236}">
                <a16:creationId xmlns:a16="http://schemas.microsoft.com/office/drawing/2014/main" id="{D6E8FA21-6E2F-6595-2596-174E419CD573}"/>
              </a:ext>
            </a:extLst>
          </p:cNvPr>
          <p:cNvSpPr>
            <a:spLocks noGrp="1"/>
          </p:cNvSpPr>
          <p:nvPr>
            <p:ph type="ftr" sz="quarter" idx="11"/>
          </p:nvPr>
        </p:nvSpPr>
        <p:spPr>
          <a:xfrm>
            <a:off x="0" y="6847200"/>
            <a:ext cx="0" cy="0"/>
          </a:xfrm>
        </p:spPr>
        <p:txBody>
          <a:bodyPr/>
          <a:lstStyle/>
          <a:p>
            <a:endParaRPr lang="en-GB"/>
          </a:p>
        </p:txBody>
      </p:sp>
      <p:sp>
        <p:nvSpPr>
          <p:cNvPr id="17" name="Date Placeholder 4" hidden="1">
            <a:extLst>
              <a:ext uri="{FF2B5EF4-FFF2-40B4-BE49-F238E27FC236}">
                <a16:creationId xmlns:a16="http://schemas.microsoft.com/office/drawing/2014/main" id="{E99B5C91-2C19-9947-3DA4-3BA273322814}"/>
              </a:ext>
            </a:extLst>
          </p:cNvPr>
          <p:cNvSpPr>
            <a:spLocks noGrp="1"/>
          </p:cNvSpPr>
          <p:nvPr>
            <p:ph type="dt" sz="half" idx="15"/>
          </p:nvPr>
        </p:nvSpPr>
        <p:spPr>
          <a:xfrm>
            <a:off x="0" y="6847200"/>
            <a:ext cx="0" cy="0"/>
          </a:xfrm>
        </p:spPr>
        <p:txBody>
          <a:bodyPr/>
          <a:lstStyle/>
          <a:p>
            <a:endParaRPr lang="da-DK" dirty="0"/>
          </a:p>
        </p:txBody>
      </p:sp>
      <p:sp>
        <p:nvSpPr>
          <p:cNvPr id="20" name="Rektangel 19">
            <a:extLst>
              <a:ext uri="{FF2B5EF4-FFF2-40B4-BE49-F238E27FC236}">
                <a16:creationId xmlns:a16="http://schemas.microsoft.com/office/drawing/2014/main" id="{93E31414-1225-47F8-9252-4C3DEBA2397D}"/>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994650403" name="Logoimage" descr="{&quot;templafy&quot;:{&quot;id&quot;:&quot;49e69f70-ffd4-4205-9182-77b297de7ec5&quot;}}"/>
          <p:cNvPicPr>
            <a:picLocks noChangeAspect="1"/>
          </p:cNvPicPr>
          <p:nvPr/>
        </p:nvPicPr>
        <p:blipFill>
          <a:blip r:embed="rId2"/>
          <a:stretch>
            <a:fillRect/>
          </a:stretch>
        </p:blipFill>
        <p:spPr>
          <a:xfrm>
            <a:off x="608" y="5712381"/>
            <a:ext cx="687600" cy="687600"/>
          </a:xfrm>
          <a:prstGeom prst="rect">
            <a:avLst/>
          </a:prstGeom>
        </p:spPr>
      </p:pic>
      <p:sp>
        <p:nvSpPr>
          <p:cNvPr id="11" name="Virksomhed" descr="{&quot;templafy&quot;:{&quot;id&quot;:&quot;884d7701-4f1b-4903-9006-25d8ce927e26&quot;}}">
            <a:extLst>
              <a:ext uri="{FF2B5EF4-FFF2-40B4-BE49-F238E27FC236}">
                <a16:creationId xmlns:a16="http://schemas.microsoft.com/office/drawing/2014/main" id="{BF420F3B-5815-A093-4592-10F9948E3B25}"/>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12" name="CenterFreeText" descr="{&quot;templafy&quot;:{&quot;id&quot;:&quot;fd84d291-be36-458b-afd3-2cb4612127a6&quot;}}">
            <a:extLst>
              <a:ext uri="{FF2B5EF4-FFF2-40B4-BE49-F238E27FC236}">
                <a16:creationId xmlns:a16="http://schemas.microsoft.com/office/drawing/2014/main" id="{EC99CBDC-1856-A4D6-3238-6FBD66719BB8}"/>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3" name="Center" descr="{&quot;templafy&quot;:{&quot;id&quot;:&quot;8794f471-f1ad-4903-b44d-a5b222fb2f13&quot;}}" hidden="1">
            <a:extLst>
              <a:ext uri="{FF2B5EF4-FFF2-40B4-BE49-F238E27FC236}">
                <a16:creationId xmlns:a16="http://schemas.microsoft.com/office/drawing/2014/main" id="{ACDA0C44-E9ED-1AEC-6830-4F66C0FB4E13}"/>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pic>
        <p:nvPicPr>
          <p:cNvPr id="243934619" name="ExtralogoTopimage" descr="{&quot;templafy&quot;:{&quot;id&quot;:&quot;df58009f-ad21-44e2-bfc8-9906f64ff011&quot;}}"/>
          <p:cNvPicPr>
            <a:picLocks noChangeAspect="1"/>
          </p:cNvPicPr>
          <p:nvPr/>
        </p:nvPicPr>
        <p:blipFill>
          <a:blip r:embed="rId3"/>
          <a:stretch>
            <a:fillRect/>
          </a:stretch>
        </p:blipFill>
        <p:spPr>
          <a:xfrm>
            <a:off x="9957600" y="97200"/>
            <a:ext cx="2178000" cy="684000"/>
          </a:xfrm>
          <a:prstGeom prst="rect">
            <a:avLst/>
          </a:prstGeom>
        </p:spPr>
      </p:pic>
      <p:pic>
        <p:nvPicPr>
          <p:cNvPr id="9621763" name="ExtralogoBottomimage" descr="{&quot;templafy&quot;:{&quot;id&quot;:&quot;630377b5-d497-48ba-bbf6-7b6c0f052536&quot;}}"/>
          <p:cNvPicPr>
            <a:picLocks noChangeAspect="1"/>
          </p:cNvPicPr>
          <p:nvPr/>
        </p:nvPicPr>
        <p:blipFill>
          <a:blip r:embed="rId3"/>
          <a:stretch>
            <a:fillRect/>
          </a:stretch>
        </p:blipFill>
        <p:spPr>
          <a:xfrm>
            <a:off x="5659749" y="6318000"/>
            <a:ext cx="1324800" cy="421200"/>
          </a:xfrm>
          <a:prstGeom prst="rect">
            <a:avLst/>
          </a:prstGeom>
        </p:spPr>
      </p:pic>
      <p:sp>
        <p:nvSpPr>
          <p:cNvPr id="16" name="Titel" descr="{&quot;templafy&quot;:{&quot;id&quot;:&quot;c09bb96a-d254-45bc-b9a3-1805889ee482&quot;}}">
            <a:extLst>
              <a:ext uri="{FF2B5EF4-FFF2-40B4-BE49-F238E27FC236}">
                <a16:creationId xmlns:a16="http://schemas.microsoft.com/office/drawing/2014/main" id="{48FFF43D-2B85-A1D3-1FAB-619324B2F215}"/>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8" name="Navn" descr="{&quot;templafy&quot;:{&quot;id&quot;:&quot;327107f5-187a-4646-bd26-f5dcc50fb83d&quot;}}">
            <a:extLst>
              <a:ext uri="{FF2B5EF4-FFF2-40B4-BE49-F238E27FC236}">
                <a16:creationId xmlns:a16="http://schemas.microsoft.com/office/drawing/2014/main" id="{9A0CC2C1-9FCA-BB54-5FC2-1241DE6A7EE6}"/>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9" name="Dato" descr="{&quot;templafy&quot;:{&quot;id&quot;:&quot;f7f78814-cd30-4911-84c6-38d5ece21d20&quot;}}">
            <a:extLst>
              <a:ext uri="{FF2B5EF4-FFF2-40B4-BE49-F238E27FC236}">
                <a16:creationId xmlns:a16="http://schemas.microsoft.com/office/drawing/2014/main" id="{72EE406B-BDF2-E366-AB99-E3C78E5C601E}"/>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9" name="Titel 8">
            <a:extLst>
              <a:ext uri="{FF2B5EF4-FFF2-40B4-BE49-F238E27FC236}">
                <a16:creationId xmlns:a16="http://schemas.microsoft.com/office/drawing/2014/main" id="{344A462E-6373-FF78-3B79-0D993E236620}"/>
              </a:ext>
            </a:extLst>
          </p:cNvPr>
          <p:cNvSpPr>
            <a:spLocks noGrp="1"/>
          </p:cNvSpPr>
          <p:nvPr>
            <p:ph type="title" hasCustomPrompt="1"/>
          </p:nvPr>
        </p:nvSpPr>
        <p:spPr>
          <a:xfrm>
            <a:off x="1127124" y="872078"/>
            <a:ext cx="10371600" cy="826910"/>
          </a:xfrm>
        </p:spPr>
        <p:txBody>
          <a:bodyPr/>
          <a:lstStyle/>
          <a:p>
            <a:r>
              <a:rPr lang="da-DK" dirty="0"/>
              <a:t>Overskrift 28pt i max. to linjer teksten vokser opad </a:t>
            </a:r>
          </a:p>
        </p:txBody>
      </p:sp>
      <p:sp>
        <p:nvSpPr>
          <p:cNvPr id="4" name="Pladsholder til indhold 2">
            <a:extLst>
              <a:ext uri="{FF2B5EF4-FFF2-40B4-BE49-F238E27FC236}">
                <a16:creationId xmlns:a16="http://schemas.microsoft.com/office/drawing/2014/main" id="{A6A34AE8-A86C-BBC0-698D-9544D11561F4}"/>
              </a:ext>
            </a:extLst>
          </p:cNvPr>
          <p:cNvSpPr>
            <a:spLocks noGrp="1"/>
          </p:cNvSpPr>
          <p:nvPr>
            <p:ph idx="1" hasCustomPrompt="1"/>
          </p:nvPr>
        </p:nvSpPr>
        <p:spPr>
          <a:xfrm>
            <a:off x="1127124" y="1989137"/>
            <a:ext cx="2322000" cy="3708401"/>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p:txBody>
      </p:sp>
      <p:sp>
        <p:nvSpPr>
          <p:cNvPr id="5" name="Pladsholder til indhold 3">
            <a:extLst>
              <a:ext uri="{FF2B5EF4-FFF2-40B4-BE49-F238E27FC236}">
                <a16:creationId xmlns:a16="http://schemas.microsoft.com/office/drawing/2014/main" id="{EC941C3A-F153-D159-09E1-B8521393FCCF}"/>
              </a:ext>
            </a:extLst>
          </p:cNvPr>
          <p:cNvSpPr>
            <a:spLocks noGrp="1"/>
          </p:cNvSpPr>
          <p:nvPr>
            <p:ph sz="half" idx="2" hasCustomPrompt="1"/>
          </p:nvPr>
        </p:nvSpPr>
        <p:spPr>
          <a:xfrm>
            <a:off x="3810324" y="1989137"/>
            <a:ext cx="2322000" cy="3708401"/>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p:txBody>
      </p:sp>
      <p:sp>
        <p:nvSpPr>
          <p:cNvPr id="7" name="Pladsholder til indhold 4">
            <a:extLst>
              <a:ext uri="{FF2B5EF4-FFF2-40B4-BE49-F238E27FC236}">
                <a16:creationId xmlns:a16="http://schemas.microsoft.com/office/drawing/2014/main" id="{717E155C-EDCD-3209-9FE7-2CED06ACDC0D}"/>
              </a:ext>
            </a:extLst>
          </p:cNvPr>
          <p:cNvSpPr>
            <a:spLocks noGrp="1"/>
          </p:cNvSpPr>
          <p:nvPr>
            <p:ph sz="half" idx="13" hasCustomPrompt="1"/>
          </p:nvPr>
        </p:nvSpPr>
        <p:spPr>
          <a:xfrm>
            <a:off x="6493524" y="1989137"/>
            <a:ext cx="2322000" cy="3708401"/>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3024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p:txBody>
      </p:sp>
      <p:sp>
        <p:nvSpPr>
          <p:cNvPr id="8" name="Pladsholder til indhold 5">
            <a:extLst>
              <a:ext uri="{FF2B5EF4-FFF2-40B4-BE49-F238E27FC236}">
                <a16:creationId xmlns:a16="http://schemas.microsoft.com/office/drawing/2014/main" id="{A7F0EDB7-166F-F049-161D-F0420F804F5B}"/>
              </a:ext>
            </a:extLst>
          </p:cNvPr>
          <p:cNvSpPr>
            <a:spLocks noGrp="1"/>
          </p:cNvSpPr>
          <p:nvPr>
            <p:ph sz="quarter" idx="14" hasCustomPrompt="1"/>
          </p:nvPr>
        </p:nvSpPr>
        <p:spPr>
          <a:xfrm>
            <a:off x="9176724" y="1989137"/>
            <a:ext cx="2322000" cy="3708401"/>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p:txBody>
      </p:sp>
      <p:sp>
        <p:nvSpPr>
          <p:cNvPr id="6" name="Pladsholder til diasnumm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667EC89C-17A0-4E64-A6D2-B825673CEEDF}" type="slidenum">
              <a:rPr lang="en-US" smtClean="0"/>
              <a:pPr/>
              <a:t>‹nr.›</a:t>
            </a:fld>
            <a:endParaRPr lang="en-US" dirty="0"/>
          </a:p>
        </p:txBody>
      </p:sp>
    </p:spTree>
    <p:extLst>
      <p:ext uri="{BB962C8B-B14F-4D97-AF65-F5344CB8AC3E}">
        <p14:creationId xmlns:p14="http://schemas.microsoft.com/office/powerpoint/2010/main" val="1044309727"/>
      </p:ext>
    </p:extLst>
  </p:cSld>
  <p:clrMapOvr>
    <a:masterClrMapping/>
  </p:clrMapOvr>
  <p:extLst>
    <p:ext uri="{DCECCB84-F9BA-43D5-87BE-67443E8EF086}">
      <p15:sldGuideLst xmlns:p15="http://schemas.microsoft.com/office/powerpoint/2012/main">
        <p15:guide id="1" orient="horz" pos="548">
          <p15:clr>
            <a:srgbClr val="A4A3A4"/>
          </p15:clr>
        </p15:guide>
        <p15:guide id="2" pos="2172">
          <p15:clr>
            <a:srgbClr val="A4A3A4"/>
          </p15:clr>
        </p15:guide>
        <p15:guide id="3" pos="2399">
          <p15:clr>
            <a:srgbClr val="A4A3A4"/>
          </p15:clr>
        </p15:guide>
        <p15:guide id="4" pos="5553">
          <p15:clr>
            <a:srgbClr val="A4A3A4"/>
          </p15:clr>
        </p15:guide>
        <p15:guide id="5" pos="5780">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re spalter - billede &amp; tekst">
    <p:spTree>
      <p:nvGrpSpPr>
        <p:cNvPr id="1" name=""/>
        <p:cNvGrpSpPr/>
        <p:nvPr/>
      </p:nvGrpSpPr>
      <p:grpSpPr>
        <a:xfrm>
          <a:off x="0" y="0"/>
          <a:ext cx="0" cy="0"/>
          <a:chOff x="0" y="0"/>
          <a:chExt cx="0" cy="0"/>
        </a:xfrm>
      </p:grpSpPr>
      <p:sp>
        <p:nvSpPr>
          <p:cNvPr id="22" name="Footer Placeholder 3" hidden="1">
            <a:extLst>
              <a:ext uri="{FF2B5EF4-FFF2-40B4-BE49-F238E27FC236}">
                <a16:creationId xmlns:a16="http://schemas.microsoft.com/office/drawing/2014/main" id="{A0298306-FEFE-FC79-BDB9-82F08009AF78}"/>
              </a:ext>
            </a:extLst>
          </p:cNvPr>
          <p:cNvSpPr>
            <a:spLocks noGrp="1"/>
          </p:cNvSpPr>
          <p:nvPr>
            <p:ph type="ftr" sz="quarter" idx="11"/>
          </p:nvPr>
        </p:nvSpPr>
        <p:spPr>
          <a:xfrm>
            <a:off x="0" y="6847200"/>
            <a:ext cx="0" cy="0"/>
          </a:xfrm>
        </p:spPr>
        <p:txBody>
          <a:bodyPr/>
          <a:lstStyle/>
          <a:p>
            <a:endParaRPr lang="en-GB"/>
          </a:p>
        </p:txBody>
      </p:sp>
      <p:sp>
        <p:nvSpPr>
          <p:cNvPr id="23" name="Date Placeholder 4" hidden="1">
            <a:extLst>
              <a:ext uri="{FF2B5EF4-FFF2-40B4-BE49-F238E27FC236}">
                <a16:creationId xmlns:a16="http://schemas.microsoft.com/office/drawing/2014/main" id="{C513C651-498D-86FD-657D-5909DA7ABB5F}"/>
              </a:ext>
            </a:extLst>
          </p:cNvPr>
          <p:cNvSpPr>
            <a:spLocks noGrp="1"/>
          </p:cNvSpPr>
          <p:nvPr>
            <p:ph type="dt" sz="half" idx="26"/>
          </p:nvPr>
        </p:nvSpPr>
        <p:spPr>
          <a:xfrm>
            <a:off x="0" y="6847200"/>
            <a:ext cx="0" cy="0"/>
          </a:xfrm>
        </p:spPr>
        <p:txBody>
          <a:bodyPr/>
          <a:lstStyle/>
          <a:p>
            <a:endParaRPr lang="da-DK" dirty="0"/>
          </a:p>
        </p:txBody>
      </p:sp>
      <p:sp>
        <p:nvSpPr>
          <p:cNvPr id="24" name="Rektangel 19">
            <a:extLst>
              <a:ext uri="{FF2B5EF4-FFF2-40B4-BE49-F238E27FC236}">
                <a16:creationId xmlns:a16="http://schemas.microsoft.com/office/drawing/2014/main" id="{A546CCD1-DD8D-BDB4-0758-7C786C631366}"/>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82559644" name="Logoimage" descr="{&quot;templafy&quot;:{&quot;id&quot;:&quot;eb3bf7ad-9eb8-4bba-8ec4-74654300f9c0&quot;}}"/>
          <p:cNvPicPr>
            <a:picLocks noChangeAspect="1"/>
          </p:cNvPicPr>
          <p:nvPr/>
        </p:nvPicPr>
        <p:blipFill>
          <a:blip r:embed="rId2"/>
          <a:stretch>
            <a:fillRect/>
          </a:stretch>
        </p:blipFill>
        <p:spPr>
          <a:xfrm>
            <a:off x="608" y="5712381"/>
            <a:ext cx="687600" cy="687600"/>
          </a:xfrm>
          <a:prstGeom prst="rect">
            <a:avLst/>
          </a:prstGeom>
        </p:spPr>
      </p:pic>
      <p:sp>
        <p:nvSpPr>
          <p:cNvPr id="11" name="Virksomhed" descr="{&quot;templafy&quot;:{&quot;id&quot;:&quot;087ce002-a445-4b48-b18b-a124bda76034&quot;}}">
            <a:extLst>
              <a:ext uri="{FF2B5EF4-FFF2-40B4-BE49-F238E27FC236}">
                <a16:creationId xmlns:a16="http://schemas.microsoft.com/office/drawing/2014/main" id="{BF420F3B-5815-A093-4592-10F9948E3B25}"/>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12" name="CenterFreeText" descr="{&quot;templafy&quot;:{&quot;id&quot;:&quot;c1add7d2-020f-4765-82cb-306c7b7870ae&quot;}}">
            <a:extLst>
              <a:ext uri="{FF2B5EF4-FFF2-40B4-BE49-F238E27FC236}">
                <a16:creationId xmlns:a16="http://schemas.microsoft.com/office/drawing/2014/main" id="{EC99CBDC-1856-A4D6-3238-6FBD66719BB8}"/>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3" name="Center" descr="{&quot;templafy&quot;:{&quot;id&quot;:&quot;90e89e19-e03b-4d95-8cb7-78b9101bdb44&quot;}}" hidden="1">
            <a:extLst>
              <a:ext uri="{FF2B5EF4-FFF2-40B4-BE49-F238E27FC236}">
                <a16:creationId xmlns:a16="http://schemas.microsoft.com/office/drawing/2014/main" id="{ACDA0C44-E9ED-1AEC-6830-4F66C0FB4E13}"/>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pic>
        <p:nvPicPr>
          <p:cNvPr id="183529332" name="ExtralogoTopimage" descr="{&quot;templafy&quot;:{&quot;id&quot;:&quot;1a743cb6-b40d-4e93-8311-577bcb7ad32a&quot;}}"/>
          <p:cNvPicPr>
            <a:picLocks noChangeAspect="1"/>
          </p:cNvPicPr>
          <p:nvPr/>
        </p:nvPicPr>
        <p:blipFill>
          <a:blip r:embed="rId3"/>
          <a:stretch>
            <a:fillRect/>
          </a:stretch>
        </p:blipFill>
        <p:spPr>
          <a:xfrm>
            <a:off x="9957600" y="97200"/>
            <a:ext cx="2178000" cy="684000"/>
          </a:xfrm>
          <a:prstGeom prst="rect">
            <a:avLst/>
          </a:prstGeom>
        </p:spPr>
      </p:pic>
      <p:pic>
        <p:nvPicPr>
          <p:cNvPr id="432630305" name="ExtralogoBottomimage" descr="{&quot;templafy&quot;:{&quot;id&quot;:&quot;1e0c1a9a-bff4-47e7-afeb-02c60580f362&quot;}}"/>
          <p:cNvPicPr>
            <a:picLocks noChangeAspect="1"/>
          </p:cNvPicPr>
          <p:nvPr/>
        </p:nvPicPr>
        <p:blipFill>
          <a:blip r:embed="rId3"/>
          <a:stretch>
            <a:fillRect/>
          </a:stretch>
        </p:blipFill>
        <p:spPr>
          <a:xfrm>
            <a:off x="5659749" y="6318000"/>
            <a:ext cx="1324800" cy="421200"/>
          </a:xfrm>
          <a:prstGeom prst="rect">
            <a:avLst/>
          </a:prstGeom>
        </p:spPr>
      </p:pic>
      <p:sp>
        <p:nvSpPr>
          <p:cNvPr id="16" name="Titel" descr="{&quot;templafy&quot;:{&quot;id&quot;:&quot;70bc3f10-311b-44f0-94b6-679e0eeb95b8&quot;}}">
            <a:extLst>
              <a:ext uri="{FF2B5EF4-FFF2-40B4-BE49-F238E27FC236}">
                <a16:creationId xmlns:a16="http://schemas.microsoft.com/office/drawing/2014/main" id="{48FFF43D-2B85-A1D3-1FAB-619324B2F215}"/>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8" name="Navn" descr="{&quot;templafy&quot;:{&quot;id&quot;:&quot;a0454cd5-4f29-4b0a-a8a8-07dc53c2e9a7&quot;}}">
            <a:extLst>
              <a:ext uri="{FF2B5EF4-FFF2-40B4-BE49-F238E27FC236}">
                <a16:creationId xmlns:a16="http://schemas.microsoft.com/office/drawing/2014/main" id="{9A0CC2C1-9FCA-BB54-5FC2-1241DE6A7EE6}"/>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9" name="Dato" descr="{&quot;templafy&quot;:{&quot;id&quot;:&quot;9d1f3320-0266-4fa5-9442-070b6785b8b7&quot;}}">
            <a:extLst>
              <a:ext uri="{FF2B5EF4-FFF2-40B4-BE49-F238E27FC236}">
                <a16:creationId xmlns:a16="http://schemas.microsoft.com/office/drawing/2014/main" id="{72EE406B-BDF2-E366-AB99-E3C78E5C601E}"/>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9" name="Titel 8">
            <a:extLst>
              <a:ext uri="{FF2B5EF4-FFF2-40B4-BE49-F238E27FC236}">
                <a16:creationId xmlns:a16="http://schemas.microsoft.com/office/drawing/2014/main" id="{344A462E-6373-FF78-3B79-0D993E236620}"/>
              </a:ext>
            </a:extLst>
          </p:cNvPr>
          <p:cNvSpPr>
            <a:spLocks noGrp="1"/>
          </p:cNvSpPr>
          <p:nvPr>
            <p:ph type="title" hasCustomPrompt="1"/>
          </p:nvPr>
        </p:nvSpPr>
        <p:spPr>
          <a:xfrm>
            <a:off x="1127124" y="872078"/>
            <a:ext cx="10371600" cy="826910"/>
          </a:xfrm>
        </p:spPr>
        <p:txBody>
          <a:bodyPr/>
          <a:lstStyle/>
          <a:p>
            <a:r>
              <a:rPr lang="da-DK" dirty="0"/>
              <a:t>Overskrift 28pt i max. to linjer teksten vokser opad </a:t>
            </a:r>
          </a:p>
        </p:txBody>
      </p:sp>
      <p:sp>
        <p:nvSpPr>
          <p:cNvPr id="4" name="Pladsholder til indhold 2">
            <a:extLst>
              <a:ext uri="{FF2B5EF4-FFF2-40B4-BE49-F238E27FC236}">
                <a16:creationId xmlns:a16="http://schemas.microsoft.com/office/drawing/2014/main" id="{A6A34AE8-A86C-BBC0-698D-9544D11561F4}"/>
              </a:ext>
            </a:extLst>
          </p:cNvPr>
          <p:cNvSpPr>
            <a:spLocks noGrp="1"/>
          </p:cNvSpPr>
          <p:nvPr>
            <p:ph idx="1" hasCustomPrompt="1"/>
          </p:nvPr>
        </p:nvSpPr>
        <p:spPr>
          <a:xfrm>
            <a:off x="1127124" y="4349931"/>
            <a:ext cx="2322000" cy="1347607"/>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p:txBody>
      </p:sp>
      <p:sp>
        <p:nvSpPr>
          <p:cNvPr id="2" name="Pladsholder til billede 2">
            <a:extLst>
              <a:ext uri="{FF2B5EF4-FFF2-40B4-BE49-F238E27FC236}">
                <a16:creationId xmlns:a16="http://schemas.microsoft.com/office/drawing/2014/main" id="{8B1C1857-CF7F-4FB3-D4BA-AD6EF25A5FFA}"/>
              </a:ext>
            </a:extLst>
          </p:cNvPr>
          <p:cNvSpPr>
            <a:spLocks noGrp="1"/>
          </p:cNvSpPr>
          <p:nvPr>
            <p:ph type="pic" sz="quarter" idx="22" hasCustomPrompt="1"/>
          </p:nvPr>
        </p:nvSpPr>
        <p:spPr>
          <a:xfrm>
            <a:off x="1127124" y="1990800"/>
            <a:ext cx="2322000" cy="2227188"/>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5" name="Pladsholder til indhold 3">
            <a:extLst>
              <a:ext uri="{FF2B5EF4-FFF2-40B4-BE49-F238E27FC236}">
                <a16:creationId xmlns:a16="http://schemas.microsoft.com/office/drawing/2014/main" id="{EC941C3A-F153-D159-09E1-B8521393FCCF}"/>
              </a:ext>
            </a:extLst>
          </p:cNvPr>
          <p:cNvSpPr>
            <a:spLocks noGrp="1"/>
          </p:cNvSpPr>
          <p:nvPr>
            <p:ph sz="half" idx="2" hasCustomPrompt="1"/>
          </p:nvPr>
        </p:nvSpPr>
        <p:spPr>
          <a:xfrm>
            <a:off x="3810324" y="4349931"/>
            <a:ext cx="2322000" cy="1347607"/>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p:txBody>
      </p:sp>
      <p:sp>
        <p:nvSpPr>
          <p:cNvPr id="17" name="Pladsholder til billede 3">
            <a:extLst>
              <a:ext uri="{FF2B5EF4-FFF2-40B4-BE49-F238E27FC236}">
                <a16:creationId xmlns:a16="http://schemas.microsoft.com/office/drawing/2014/main" id="{2ECD75EE-FA66-41A2-A757-AB1AFB101579}"/>
              </a:ext>
            </a:extLst>
          </p:cNvPr>
          <p:cNvSpPr>
            <a:spLocks noGrp="1"/>
          </p:cNvSpPr>
          <p:nvPr>
            <p:ph type="pic" sz="quarter" idx="23" hasCustomPrompt="1"/>
          </p:nvPr>
        </p:nvSpPr>
        <p:spPr>
          <a:xfrm>
            <a:off x="3810323" y="1990800"/>
            <a:ext cx="2322000" cy="2227188"/>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7" name="Pladsholder til indhold 4">
            <a:extLst>
              <a:ext uri="{FF2B5EF4-FFF2-40B4-BE49-F238E27FC236}">
                <a16:creationId xmlns:a16="http://schemas.microsoft.com/office/drawing/2014/main" id="{717E155C-EDCD-3209-9FE7-2CED06ACDC0D}"/>
              </a:ext>
            </a:extLst>
          </p:cNvPr>
          <p:cNvSpPr>
            <a:spLocks noGrp="1"/>
          </p:cNvSpPr>
          <p:nvPr>
            <p:ph sz="half" idx="13" hasCustomPrompt="1"/>
          </p:nvPr>
        </p:nvSpPr>
        <p:spPr>
          <a:xfrm>
            <a:off x="6493524" y="4349931"/>
            <a:ext cx="2322000" cy="1347607"/>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3024000">
              <a:defRPr sz="1000"/>
            </a:lvl9pPr>
          </a:lstStyle>
          <a:p>
            <a:pPr lvl="0"/>
            <a:r>
              <a:rPr lang="da-DK" noProof="0" dirty="0"/>
              <a:t>Brødtekst 18pt skrives her</a:t>
            </a:r>
          </a:p>
          <a:p>
            <a:pPr lvl="1"/>
            <a:r>
              <a:rPr lang="da-DK" noProof="0" dirty="0"/>
              <a:t>Anden niveau</a:t>
            </a:r>
          </a:p>
          <a:p>
            <a:pPr lvl="2"/>
            <a:r>
              <a:rPr lang="da-DK" noProof="0" dirty="0"/>
              <a:t>Tredje niveau</a:t>
            </a:r>
          </a:p>
        </p:txBody>
      </p:sp>
      <p:sp>
        <p:nvSpPr>
          <p:cNvPr id="20" name="Pladsholder til billede 4">
            <a:extLst>
              <a:ext uri="{FF2B5EF4-FFF2-40B4-BE49-F238E27FC236}">
                <a16:creationId xmlns:a16="http://schemas.microsoft.com/office/drawing/2014/main" id="{54F2624D-77EB-CC8D-8E80-D062C6AE711A}"/>
              </a:ext>
            </a:extLst>
          </p:cNvPr>
          <p:cNvSpPr>
            <a:spLocks noGrp="1"/>
          </p:cNvSpPr>
          <p:nvPr>
            <p:ph type="pic" sz="quarter" idx="24" hasCustomPrompt="1"/>
          </p:nvPr>
        </p:nvSpPr>
        <p:spPr>
          <a:xfrm>
            <a:off x="6491288" y="1990800"/>
            <a:ext cx="2322000" cy="2227188"/>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8" name="Pladsholder til indhold 5">
            <a:extLst>
              <a:ext uri="{FF2B5EF4-FFF2-40B4-BE49-F238E27FC236}">
                <a16:creationId xmlns:a16="http://schemas.microsoft.com/office/drawing/2014/main" id="{A7F0EDB7-166F-F049-161D-F0420F804F5B}"/>
              </a:ext>
            </a:extLst>
          </p:cNvPr>
          <p:cNvSpPr>
            <a:spLocks noGrp="1"/>
          </p:cNvSpPr>
          <p:nvPr>
            <p:ph sz="quarter" idx="14" hasCustomPrompt="1"/>
          </p:nvPr>
        </p:nvSpPr>
        <p:spPr>
          <a:xfrm>
            <a:off x="9176724" y="4349931"/>
            <a:ext cx="2322000" cy="1347607"/>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p:txBody>
      </p:sp>
      <p:sp>
        <p:nvSpPr>
          <p:cNvPr id="21" name="Pladsholder til billede 5">
            <a:extLst>
              <a:ext uri="{FF2B5EF4-FFF2-40B4-BE49-F238E27FC236}">
                <a16:creationId xmlns:a16="http://schemas.microsoft.com/office/drawing/2014/main" id="{CF000555-F63D-737C-05B0-6D976BDBCC1C}"/>
              </a:ext>
            </a:extLst>
          </p:cNvPr>
          <p:cNvSpPr>
            <a:spLocks noGrp="1"/>
          </p:cNvSpPr>
          <p:nvPr>
            <p:ph type="pic" sz="quarter" idx="25" hasCustomPrompt="1"/>
          </p:nvPr>
        </p:nvSpPr>
        <p:spPr>
          <a:xfrm>
            <a:off x="9175750" y="1990800"/>
            <a:ext cx="2322000" cy="2227188"/>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6" name="Pladsholder til diasnumm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667EC89C-17A0-4E64-A6D2-B825673CEEDF}" type="slidenum">
              <a:rPr lang="en-US" smtClean="0"/>
              <a:pPr/>
              <a:t>‹nr.›</a:t>
            </a:fld>
            <a:endParaRPr lang="en-US" dirty="0"/>
          </a:p>
        </p:txBody>
      </p:sp>
    </p:spTree>
    <p:extLst>
      <p:ext uri="{BB962C8B-B14F-4D97-AF65-F5344CB8AC3E}">
        <p14:creationId xmlns:p14="http://schemas.microsoft.com/office/powerpoint/2010/main" val="2695041040"/>
      </p:ext>
    </p:extLst>
  </p:cSld>
  <p:clrMapOvr>
    <a:masterClrMapping/>
  </p:clrMapOvr>
  <p:extLst>
    <p:ext uri="{DCECCB84-F9BA-43D5-87BE-67443E8EF086}">
      <p15:sldGuideLst xmlns:p15="http://schemas.microsoft.com/office/powerpoint/2012/main">
        <p15:guide id="1" orient="horz" pos="548">
          <p15:clr>
            <a:srgbClr val="A4A3A4"/>
          </p15:clr>
        </p15:guide>
        <p15:guide id="2" pos="2172">
          <p15:clr>
            <a:srgbClr val="A4A3A4"/>
          </p15:clr>
        </p15:guide>
        <p15:guide id="3" pos="2399">
          <p15:clr>
            <a:srgbClr val="A4A3A4"/>
          </p15:clr>
        </p15:guide>
        <p15:guide id="4" pos="5553">
          <p15:clr>
            <a:srgbClr val="A4A3A4"/>
          </p15:clr>
        </p15:guide>
        <p15:guide id="5" pos="5780">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amp; billede/grafik">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EA25F8AF-2D8A-4335-943D-F40DE9A05960}"/>
              </a:ext>
              <a:ext uri="{C183D7F6-B498-43B3-948B-1728B52AA6E4}">
                <adec:decorative xmlns:adec="http://schemas.microsoft.com/office/drawing/2017/decorative" val="1"/>
              </a:ext>
            </a:extLst>
          </p:cNvPr>
          <p:cNvSpPr>
            <a:spLocks noGrp="1"/>
          </p:cNvSpPr>
          <p:nvPr>
            <p:ph type="dt" sz="half" idx="18"/>
          </p:nvPr>
        </p:nvSpPr>
        <p:spPr/>
        <p:txBody>
          <a:bodyPr/>
          <a:lstStyle/>
          <a:p>
            <a:endParaRPr lang="da-DK" dirty="0"/>
          </a:p>
        </p:txBody>
      </p:sp>
      <p:sp>
        <p:nvSpPr>
          <p:cNvPr id="7" name="Footer Placeholder 6" hidden="1">
            <a:extLst>
              <a:ext uri="{FF2B5EF4-FFF2-40B4-BE49-F238E27FC236}">
                <a16:creationId xmlns:a16="http://schemas.microsoft.com/office/drawing/2014/main" id="{96A8B04C-CD21-4171-B523-6B578AF90309}"/>
              </a:ext>
              <a:ext uri="{C183D7F6-B498-43B3-948B-1728B52AA6E4}">
                <adec:decorative xmlns:adec="http://schemas.microsoft.com/office/drawing/2017/decorative" val="1"/>
              </a:ext>
            </a:extLst>
          </p:cNvPr>
          <p:cNvSpPr>
            <a:spLocks noGrp="1"/>
          </p:cNvSpPr>
          <p:nvPr>
            <p:ph type="ftr" sz="quarter" idx="19"/>
          </p:nvPr>
        </p:nvSpPr>
        <p:spPr/>
        <p:txBody>
          <a:bodyPr/>
          <a:lstStyle/>
          <a:p>
            <a:endParaRPr lang="en-GB"/>
          </a:p>
        </p:txBody>
      </p:sp>
      <p:sp>
        <p:nvSpPr>
          <p:cNvPr id="37" name="Rektangel 36">
            <a:extLst>
              <a:ext uri="{FF2B5EF4-FFF2-40B4-BE49-F238E27FC236}">
                <a16:creationId xmlns:a16="http://schemas.microsoft.com/office/drawing/2014/main" id="{0307BEAD-FDC0-4FB2-B49D-C1D92AB629E0}"/>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464275395" name="Logoimage" descr="{&quot;templafy&quot;:{&quot;id&quot;:&quot;378939f6-0432-4be8-9273-f8a044d972b7&quot;}}"/>
          <p:cNvPicPr>
            <a:picLocks noChangeAspect="1"/>
          </p:cNvPicPr>
          <p:nvPr/>
        </p:nvPicPr>
        <p:blipFill>
          <a:blip r:embed="rId2"/>
          <a:stretch>
            <a:fillRect/>
          </a:stretch>
        </p:blipFill>
        <p:spPr>
          <a:xfrm>
            <a:off x="608" y="5712381"/>
            <a:ext cx="687600" cy="687600"/>
          </a:xfrm>
          <a:prstGeom prst="rect">
            <a:avLst/>
          </a:prstGeom>
        </p:spPr>
      </p:pic>
      <p:pic>
        <p:nvPicPr>
          <p:cNvPr id="646764086" name="ExtralogoBottomimage" descr="{&quot;templafy&quot;:{&quot;id&quot;:&quot;95c346ea-ee9a-4dd0-9c64-4fcd5aed5087&quot;}}"/>
          <p:cNvPicPr>
            <a:picLocks noChangeAspect="1"/>
          </p:cNvPicPr>
          <p:nvPr/>
        </p:nvPicPr>
        <p:blipFill>
          <a:blip r:embed="rId3"/>
          <a:stretch>
            <a:fillRect/>
          </a:stretch>
        </p:blipFill>
        <p:spPr>
          <a:xfrm>
            <a:off x="5659749" y="6318000"/>
            <a:ext cx="1324800" cy="421200"/>
          </a:xfrm>
          <a:prstGeom prst="rect">
            <a:avLst/>
          </a:prstGeom>
        </p:spPr>
      </p:pic>
      <p:pic>
        <p:nvPicPr>
          <p:cNvPr id="430842925" name="ExtralogoTopimage" descr="{&quot;templafy&quot;:{&quot;id&quot;:&quot;1ac47217-8fa2-48bb-8dea-acbd436619e6&quot;}}"/>
          <p:cNvPicPr>
            <a:picLocks noChangeAspect="1"/>
          </p:cNvPicPr>
          <p:nvPr/>
        </p:nvPicPr>
        <p:blipFill>
          <a:blip r:embed="rId3"/>
          <a:stretch>
            <a:fillRect/>
          </a:stretch>
        </p:blipFill>
        <p:spPr>
          <a:xfrm>
            <a:off x="9957600" y="97200"/>
            <a:ext cx="2178000" cy="684000"/>
          </a:xfrm>
          <a:prstGeom prst="rect">
            <a:avLst/>
          </a:prstGeom>
        </p:spPr>
      </p:pic>
      <p:sp>
        <p:nvSpPr>
          <p:cNvPr id="6" name="Virksomhed" descr="{&quot;templafy&quot;:{&quot;id&quot;:&quot;b275497d-8562-4f52-abab-b0f7e4ee1e67&quot;}}">
            <a:extLst>
              <a:ext uri="{FF2B5EF4-FFF2-40B4-BE49-F238E27FC236}">
                <a16:creationId xmlns:a16="http://schemas.microsoft.com/office/drawing/2014/main" id="{90006F38-D602-0464-468A-715320F0B9BA}"/>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10" name="Titel" descr="{&quot;templafy&quot;:{&quot;id&quot;:&quot;a99bd6a6-6817-4166-8914-a7df51676ae6&quot;}}">
            <a:extLst>
              <a:ext uri="{FF2B5EF4-FFF2-40B4-BE49-F238E27FC236}">
                <a16:creationId xmlns:a16="http://schemas.microsoft.com/office/drawing/2014/main" id="{E5392E6D-A960-0F47-F053-E72384FE6440}"/>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1" name="Navn" descr="{&quot;templafy&quot;:{&quot;id&quot;:&quot;f9eae6ba-72c4-4553-b0b6-0651d2901033&quot;}}">
            <a:extLst>
              <a:ext uri="{FF2B5EF4-FFF2-40B4-BE49-F238E27FC236}">
                <a16:creationId xmlns:a16="http://schemas.microsoft.com/office/drawing/2014/main" id="{31CB95FC-BC8A-D17B-B5A3-4093AA03C1AD}"/>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2" name="Dato" descr="{&quot;templafy&quot;:{&quot;id&quot;:&quot;fa61ed62-2fab-4f35-9aa0-5cfb427f68b5&quot;}}">
            <a:extLst>
              <a:ext uri="{FF2B5EF4-FFF2-40B4-BE49-F238E27FC236}">
                <a16:creationId xmlns:a16="http://schemas.microsoft.com/office/drawing/2014/main" id="{2F2A97E3-54D3-A4A4-82DA-8BB45AA04A70}"/>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3" name="CenterFreeText" descr="{&quot;templafy&quot;:{&quot;id&quot;:&quot;759f2bbb-be85-4cf9-9caf-c89293944ba8&quot;}}">
            <a:extLst>
              <a:ext uri="{FF2B5EF4-FFF2-40B4-BE49-F238E27FC236}">
                <a16:creationId xmlns:a16="http://schemas.microsoft.com/office/drawing/2014/main" id="{08B3095F-CB4F-0FC6-E258-E25EA00F174E}"/>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4" name="Center" descr="{&quot;templafy&quot;:{&quot;id&quot;:&quot;5f474df2-6210-4024-86c4-6fd6e9821e5d&quot;}}" hidden="1">
            <a:extLst>
              <a:ext uri="{FF2B5EF4-FFF2-40B4-BE49-F238E27FC236}">
                <a16:creationId xmlns:a16="http://schemas.microsoft.com/office/drawing/2014/main" id="{05695839-992D-54F9-642A-759453F9B6D6}"/>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43" name="Titel 1">
            <a:extLst>
              <a:ext uri="{FF2B5EF4-FFF2-40B4-BE49-F238E27FC236}">
                <a16:creationId xmlns:a16="http://schemas.microsoft.com/office/drawing/2014/main" id="{939893EA-43B4-43AB-A2B1-5287FEB45971}"/>
              </a:ext>
            </a:extLst>
          </p:cNvPr>
          <p:cNvSpPr>
            <a:spLocks noGrp="1"/>
          </p:cNvSpPr>
          <p:nvPr>
            <p:ph type="title" hasCustomPrompt="1"/>
          </p:nvPr>
        </p:nvSpPr>
        <p:spPr>
          <a:xfrm>
            <a:off x="1127126" y="1700213"/>
            <a:ext cx="5005388" cy="828000"/>
          </a:xfrm>
        </p:spPr>
        <p:txBody>
          <a:bodyPr/>
          <a:lstStyle>
            <a:lvl1pPr>
              <a:defRPr/>
            </a:lvl1pPr>
          </a:lstStyle>
          <a:p>
            <a:r>
              <a:rPr lang="da-DK" dirty="0"/>
              <a:t>Overskrift 28pt i max. to linjer teksten vokser opad</a:t>
            </a:r>
          </a:p>
        </p:txBody>
      </p:sp>
      <p:sp>
        <p:nvSpPr>
          <p:cNvPr id="45" name="Pladsholder til indhold 3">
            <a:extLst>
              <a:ext uri="{FF2B5EF4-FFF2-40B4-BE49-F238E27FC236}">
                <a16:creationId xmlns:a16="http://schemas.microsoft.com/office/drawing/2014/main" id="{43C927C7-BB40-4957-B24E-6E831BCE2C0D}"/>
              </a:ext>
            </a:extLst>
          </p:cNvPr>
          <p:cNvSpPr>
            <a:spLocks noGrp="1"/>
          </p:cNvSpPr>
          <p:nvPr>
            <p:ph sz="quarter" idx="14" hasCustomPrompt="1"/>
          </p:nvPr>
        </p:nvSpPr>
        <p:spPr>
          <a:xfrm>
            <a:off x="1127124" y="2818800"/>
            <a:ext cx="5005389" cy="2880000"/>
          </a:xfrm>
        </p:spPr>
        <p:txBody>
          <a:bodyPr/>
          <a:lstStyle>
            <a:lvl1pPr marL="0" indent="0">
              <a:buNone/>
              <a:defRPr sz="1800"/>
            </a:lvl1pPr>
            <a:lvl2pPr marL="627750" indent="-285750">
              <a:buFont typeface="Arial" panose="020B0604020202020204" pitchFamily="34" charset="0"/>
              <a:buChar char="•"/>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a:lvl8pPr>
            <a:lvl9pPr marL="2952000">
              <a:defRPr sz="1000"/>
            </a:lvl9pPr>
          </a:lstStyle>
          <a:p>
            <a:pPr lvl="0"/>
            <a:r>
              <a:rPr lang="da-DK" dirty="0"/>
              <a:t>Brødtekst 18pt skrives her</a:t>
            </a:r>
          </a:p>
        </p:txBody>
      </p:sp>
      <p:sp>
        <p:nvSpPr>
          <p:cNvPr id="21" name="Pladsholder til billede 2">
            <a:extLst>
              <a:ext uri="{FF2B5EF4-FFF2-40B4-BE49-F238E27FC236}">
                <a16:creationId xmlns:a16="http://schemas.microsoft.com/office/drawing/2014/main" id="{9D1524E1-A0B6-4A31-98B3-230C59DD95FD}"/>
              </a:ext>
              <a:ext uri="{C183D7F6-B498-43B3-948B-1728B52AA6E4}">
                <adec:decorative xmlns:adec="http://schemas.microsoft.com/office/drawing/2017/decorative" val="1"/>
              </a:ext>
            </a:extLst>
          </p:cNvPr>
          <p:cNvSpPr>
            <a:spLocks noGrp="1"/>
          </p:cNvSpPr>
          <p:nvPr>
            <p:ph type="pic" sz="quarter" idx="17" hasCustomPrompt="1"/>
          </p:nvPr>
        </p:nvSpPr>
        <p:spPr>
          <a:xfrm>
            <a:off x="6501600" y="819053"/>
            <a:ext cx="4995075" cy="5276411"/>
          </a:xfrm>
        </p:spPr>
        <p:txBody>
          <a:bodyPr tIns="612000" anchor="ctr" anchorCtr="0"/>
          <a:lstStyle>
            <a:lvl1pPr marL="0" indent="0" algn="ctr">
              <a:buNone/>
              <a:defRPr sz="1400" baseline="0">
                <a:solidFill>
                  <a:schemeClr val="tx1"/>
                </a:solidFill>
              </a:defRPr>
            </a:lvl1pPr>
          </a:lstStyle>
          <a:p>
            <a:r>
              <a:rPr lang="da-DK" dirty="0"/>
              <a:t>Klik på ikon for at indsætte billede eller grafik</a:t>
            </a:r>
          </a:p>
        </p:txBody>
      </p:sp>
      <p:sp>
        <p:nvSpPr>
          <p:cNvPr id="8" name="Slide Number Placeholder 7">
            <a:extLst>
              <a:ext uri="{FF2B5EF4-FFF2-40B4-BE49-F238E27FC236}">
                <a16:creationId xmlns:a16="http://schemas.microsoft.com/office/drawing/2014/main" id="{219BE1E5-66C4-5F11-5280-1C2965857FB0}"/>
              </a:ext>
              <a:ext uri="{C183D7F6-B498-43B3-948B-1728B52AA6E4}">
                <adec:decorative xmlns:adec="http://schemas.microsoft.com/office/drawing/2017/decorative" val="1"/>
              </a:ext>
            </a:extLst>
          </p:cNvPr>
          <p:cNvSpPr>
            <a:spLocks noGrp="1"/>
          </p:cNvSpPr>
          <p:nvPr>
            <p:ph type="sldNum" sz="quarter" idx="20"/>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1084250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amp; 4 x billede/grafik">
    <p:bg>
      <p:bgRef idx="1001">
        <a:schemeClr val="bg1"/>
      </p:bgRef>
    </p:bg>
    <p:spTree>
      <p:nvGrpSpPr>
        <p:cNvPr id="1" name=""/>
        <p:cNvGrpSpPr/>
        <p:nvPr/>
      </p:nvGrpSpPr>
      <p:grpSpPr>
        <a:xfrm>
          <a:off x="0" y="0"/>
          <a:ext cx="0" cy="0"/>
          <a:chOff x="0" y="0"/>
          <a:chExt cx="0" cy="0"/>
        </a:xfrm>
      </p:grpSpPr>
      <p:sp>
        <p:nvSpPr>
          <p:cNvPr id="4" name="Footer Placeholder 3" hidden="1">
            <a:extLst>
              <a:ext uri="{FF2B5EF4-FFF2-40B4-BE49-F238E27FC236}">
                <a16:creationId xmlns:a16="http://schemas.microsoft.com/office/drawing/2014/main" id="{C26818D7-A2E5-010E-024E-E3A181A5746F}"/>
              </a:ext>
            </a:extLst>
          </p:cNvPr>
          <p:cNvSpPr>
            <a:spLocks noGrp="1"/>
          </p:cNvSpPr>
          <p:nvPr>
            <p:ph type="ftr" sz="quarter" idx="11"/>
          </p:nvPr>
        </p:nvSpPr>
        <p:spPr/>
        <p:txBody>
          <a:bodyPr/>
          <a:lstStyle/>
          <a:p>
            <a:endParaRPr lang="en-GB"/>
          </a:p>
        </p:txBody>
      </p:sp>
      <p:sp>
        <p:nvSpPr>
          <p:cNvPr id="5" name="Date Placeholder 4" hidden="1">
            <a:extLst>
              <a:ext uri="{FF2B5EF4-FFF2-40B4-BE49-F238E27FC236}">
                <a16:creationId xmlns:a16="http://schemas.microsoft.com/office/drawing/2014/main" id="{5E7E0896-0671-AED6-883E-253D4F3C0E9F}"/>
              </a:ext>
            </a:extLst>
          </p:cNvPr>
          <p:cNvSpPr>
            <a:spLocks noGrp="1"/>
          </p:cNvSpPr>
          <p:nvPr>
            <p:ph type="dt" sz="half" idx="12"/>
          </p:nvPr>
        </p:nvSpPr>
        <p:spPr/>
        <p:txBody>
          <a:bodyPr/>
          <a:lstStyle/>
          <a:p>
            <a:endParaRPr lang="da-DK" dirty="0"/>
          </a:p>
        </p:txBody>
      </p:sp>
      <p:sp>
        <p:nvSpPr>
          <p:cNvPr id="16" name="Rektangel 19">
            <a:extLst>
              <a:ext uri="{FF2B5EF4-FFF2-40B4-BE49-F238E27FC236}">
                <a16:creationId xmlns:a16="http://schemas.microsoft.com/office/drawing/2014/main" id="{59A81804-D36B-0D64-E30F-0B8B10E718DE}"/>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799152295" name="Logoimage" descr="{&quot;templafy&quot;:{&quot;id&quot;:&quot;d21da646-627b-4e13-acba-9c914431b4ed&quot;}}"/>
          <p:cNvPicPr>
            <a:picLocks noChangeAspect="1"/>
          </p:cNvPicPr>
          <p:nvPr/>
        </p:nvPicPr>
        <p:blipFill>
          <a:blip r:embed="rId2"/>
          <a:stretch>
            <a:fillRect/>
          </a:stretch>
        </p:blipFill>
        <p:spPr>
          <a:xfrm>
            <a:off x="608" y="5712381"/>
            <a:ext cx="687600" cy="687600"/>
          </a:xfrm>
          <a:prstGeom prst="rect">
            <a:avLst/>
          </a:prstGeom>
        </p:spPr>
      </p:pic>
      <p:pic>
        <p:nvPicPr>
          <p:cNvPr id="153260300" name="ExtralogoBottomimage" descr="{&quot;templafy&quot;:{&quot;id&quot;:&quot;b61b7987-29c8-4e10-ba33-d9f0e9501760&quot;}}"/>
          <p:cNvPicPr>
            <a:picLocks noChangeAspect="1"/>
          </p:cNvPicPr>
          <p:nvPr/>
        </p:nvPicPr>
        <p:blipFill>
          <a:blip r:embed="rId3"/>
          <a:stretch>
            <a:fillRect/>
          </a:stretch>
        </p:blipFill>
        <p:spPr>
          <a:xfrm>
            <a:off x="5659749" y="6318000"/>
            <a:ext cx="1324800" cy="421200"/>
          </a:xfrm>
          <a:prstGeom prst="rect">
            <a:avLst/>
          </a:prstGeom>
        </p:spPr>
      </p:pic>
      <p:pic>
        <p:nvPicPr>
          <p:cNvPr id="327749149" name="ExtralogoTopimage" descr="{&quot;templafy&quot;:{&quot;id&quot;:&quot;b077add7-4806-4d3b-a78d-2c6440cd6512&quot;}}"/>
          <p:cNvPicPr>
            <a:picLocks noChangeAspect="1"/>
          </p:cNvPicPr>
          <p:nvPr/>
        </p:nvPicPr>
        <p:blipFill>
          <a:blip r:embed="rId3"/>
          <a:stretch>
            <a:fillRect/>
          </a:stretch>
        </p:blipFill>
        <p:spPr>
          <a:xfrm>
            <a:off x="9957600" y="97200"/>
            <a:ext cx="2178000" cy="684000"/>
          </a:xfrm>
          <a:prstGeom prst="rect">
            <a:avLst/>
          </a:prstGeom>
        </p:spPr>
      </p:pic>
      <p:sp>
        <p:nvSpPr>
          <p:cNvPr id="10" name="Virksomhed" descr="{&quot;templafy&quot;:{&quot;id&quot;:&quot;a37509d8-5808-481d-8896-c4df43f8c86d&quot;}}">
            <a:extLst>
              <a:ext uri="{FF2B5EF4-FFF2-40B4-BE49-F238E27FC236}">
                <a16:creationId xmlns:a16="http://schemas.microsoft.com/office/drawing/2014/main" id="{9DEAD66C-E808-AB49-CB5D-98D306F910C1}"/>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11" name="Titel" descr="{&quot;templafy&quot;:{&quot;id&quot;:&quot;516dad85-11fe-405c-bf38-2a7eed20164c&quot;}}">
            <a:extLst>
              <a:ext uri="{FF2B5EF4-FFF2-40B4-BE49-F238E27FC236}">
                <a16:creationId xmlns:a16="http://schemas.microsoft.com/office/drawing/2014/main" id="{BD224E32-AFBB-9A0B-1BD7-AD1EFF924537}"/>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2" name="Navn" descr="{&quot;templafy&quot;:{&quot;id&quot;:&quot;ce969d8d-188a-4b64-a47d-6a20e55d1744&quot;}}">
            <a:extLst>
              <a:ext uri="{FF2B5EF4-FFF2-40B4-BE49-F238E27FC236}">
                <a16:creationId xmlns:a16="http://schemas.microsoft.com/office/drawing/2014/main" id="{17EE92DB-8798-07E2-276E-4F48EF0DD73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3" name="Dato" descr="{&quot;templafy&quot;:{&quot;id&quot;:&quot;6af63f8c-50b4-4c47-b445-b565f99bab61&quot;}}">
            <a:extLst>
              <a:ext uri="{FF2B5EF4-FFF2-40B4-BE49-F238E27FC236}">
                <a16:creationId xmlns:a16="http://schemas.microsoft.com/office/drawing/2014/main" id="{118B9469-B40E-D872-3EEB-7AC95F8F84F6}"/>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a:p>
        </p:txBody>
      </p:sp>
      <p:sp>
        <p:nvSpPr>
          <p:cNvPr id="14" name="CenterFreeText" descr="{&quot;templafy&quot;:{&quot;id&quot;:&quot;43edbf72-5893-43ca-9bdf-1949cec56048&quot;}}">
            <a:extLst>
              <a:ext uri="{FF2B5EF4-FFF2-40B4-BE49-F238E27FC236}">
                <a16:creationId xmlns:a16="http://schemas.microsoft.com/office/drawing/2014/main" id="{6761E23E-066B-ABFB-DEC4-01D393A94FE2}"/>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5" name="Center" descr="{&quot;templafy&quot;:{&quot;id&quot;:&quot;773b493f-bf17-49ca-aa23-ebab46561812&quot;}}" hidden="1">
            <a:extLst>
              <a:ext uri="{FF2B5EF4-FFF2-40B4-BE49-F238E27FC236}">
                <a16:creationId xmlns:a16="http://schemas.microsoft.com/office/drawing/2014/main" id="{2C012846-F490-E905-23F1-6DD42270285B}"/>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2" name="Title 1">
            <a:extLst>
              <a:ext uri="{FF2B5EF4-FFF2-40B4-BE49-F238E27FC236}">
                <a16:creationId xmlns:a16="http://schemas.microsoft.com/office/drawing/2014/main" id="{5E5D5202-ABD5-0939-672F-7C090F2B5EBD}"/>
              </a:ext>
            </a:extLst>
          </p:cNvPr>
          <p:cNvSpPr>
            <a:spLocks noGrp="1"/>
          </p:cNvSpPr>
          <p:nvPr>
            <p:ph type="title" hasCustomPrompt="1"/>
          </p:nvPr>
        </p:nvSpPr>
        <p:spPr>
          <a:xfrm>
            <a:off x="1126799" y="871200"/>
            <a:ext cx="5004000" cy="1908000"/>
          </a:xfrm>
        </p:spPr>
        <p:txBody>
          <a:bodyPr/>
          <a:lstStyle/>
          <a:p>
            <a:r>
              <a:rPr lang="da-DK" dirty="0"/>
              <a:t>Overskrift 28pt i max. to linjer teksten vokser opad </a:t>
            </a:r>
            <a:endParaRPr lang="en-GB" dirty="0"/>
          </a:p>
        </p:txBody>
      </p:sp>
      <p:sp>
        <p:nvSpPr>
          <p:cNvPr id="17" name="Pladsholder til indhold 2">
            <a:extLst>
              <a:ext uri="{FF2B5EF4-FFF2-40B4-BE49-F238E27FC236}">
                <a16:creationId xmlns:a16="http://schemas.microsoft.com/office/drawing/2014/main" id="{5152FEA7-4883-F8E4-1643-F888932B224D}"/>
              </a:ext>
            </a:extLst>
          </p:cNvPr>
          <p:cNvSpPr>
            <a:spLocks noGrp="1"/>
          </p:cNvSpPr>
          <p:nvPr>
            <p:ph idx="1" hasCustomPrompt="1"/>
          </p:nvPr>
        </p:nvSpPr>
        <p:spPr>
          <a:xfrm>
            <a:off x="1127125" y="3070800"/>
            <a:ext cx="5004000" cy="2626738"/>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p:txBody>
      </p:sp>
      <p:sp>
        <p:nvSpPr>
          <p:cNvPr id="18" name="Pladsholder til billede 2">
            <a:extLst>
              <a:ext uri="{FF2B5EF4-FFF2-40B4-BE49-F238E27FC236}">
                <a16:creationId xmlns:a16="http://schemas.microsoft.com/office/drawing/2014/main" id="{679FD232-1986-8B27-66F7-4586625CA36A}"/>
              </a:ext>
            </a:extLst>
          </p:cNvPr>
          <p:cNvSpPr>
            <a:spLocks noGrp="1"/>
          </p:cNvSpPr>
          <p:nvPr>
            <p:ph type="pic" sz="quarter" idx="20" hasCustomPrompt="1"/>
          </p:nvPr>
        </p:nvSpPr>
        <p:spPr>
          <a:xfrm>
            <a:off x="6498001" y="1"/>
            <a:ext cx="3299142" cy="2601606"/>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19" name="Pladsholder til billede 3">
            <a:extLst>
              <a:ext uri="{FF2B5EF4-FFF2-40B4-BE49-F238E27FC236}">
                <a16:creationId xmlns:a16="http://schemas.microsoft.com/office/drawing/2014/main" id="{81561707-48CC-17B1-0A45-F4FF26B7D5CE}"/>
              </a:ext>
            </a:extLst>
          </p:cNvPr>
          <p:cNvSpPr>
            <a:spLocks noGrp="1"/>
          </p:cNvSpPr>
          <p:nvPr>
            <p:ph type="pic" sz="quarter" idx="18" hasCustomPrompt="1"/>
          </p:nvPr>
        </p:nvSpPr>
        <p:spPr>
          <a:xfrm>
            <a:off x="10220279" y="1710417"/>
            <a:ext cx="1954097" cy="1611190"/>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20" name="Pladsholder til billede 4">
            <a:extLst>
              <a:ext uri="{FF2B5EF4-FFF2-40B4-BE49-F238E27FC236}">
                <a16:creationId xmlns:a16="http://schemas.microsoft.com/office/drawing/2014/main" id="{A0D0BD77-D8C7-35CE-E62E-889E3F6DCC49}"/>
              </a:ext>
            </a:extLst>
          </p:cNvPr>
          <p:cNvSpPr>
            <a:spLocks noGrp="1"/>
          </p:cNvSpPr>
          <p:nvPr>
            <p:ph type="pic" sz="quarter" idx="21" hasCustomPrompt="1"/>
          </p:nvPr>
        </p:nvSpPr>
        <p:spPr>
          <a:xfrm>
            <a:off x="6851288" y="2961606"/>
            <a:ext cx="2193328" cy="2750775"/>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21" name="Pladsholder til billede 5">
            <a:extLst>
              <a:ext uri="{FF2B5EF4-FFF2-40B4-BE49-F238E27FC236}">
                <a16:creationId xmlns:a16="http://schemas.microsoft.com/office/drawing/2014/main" id="{288001CD-12FE-142F-90D6-400597BB9B04}"/>
              </a:ext>
            </a:extLst>
          </p:cNvPr>
          <p:cNvSpPr>
            <a:spLocks noGrp="1"/>
          </p:cNvSpPr>
          <p:nvPr>
            <p:ph type="pic" sz="quarter" idx="19" hasCustomPrompt="1"/>
          </p:nvPr>
        </p:nvSpPr>
        <p:spPr>
          <a:xfrm>
            <a:off x="9357952" y="3681607"/>
            <a:ext cx="2490354" cy="2406395"/>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3" name="Slide Number Placeholder 2">
            <a:extLst>
              <a:ext uri="{FF2B5EF4-FFF2-40B4-BE49-F238E27FC236}">
                <a16:creationId xmlns:a16="http://schemas.microsoft.com/office/drawing/2014/main" id="{E844EBB5-B94F-759B-8617-682C3BB1CEA1}"/>
              </a:ext>
            </a:extLst>
          </p:cNvPr>
          <p:cNvSpPr>
            <a:spLocks noGrp="1"/>
          </p:cNvSpPr>
          <p:nvPr>
            <p:ph type="sldNum" sz="quarter" idx="10"/>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137957292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548">
          <p15:clr>
            <a:srgbClr val="A4A3A4"/>
          </p15:clr>
        </p15:guide>
        <p15:guide id="2" pos="3748">
          <p15:clr>
            <a:srgbClr val="A4A3A4"/>
          </p15:clr>
        </p15:guide>
        <p15:guide id="3" pos="3975">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amp; topbillede">
    <p:bg>
      <p:bgRef idx="1001">
        <a:schemeClr val="bg1"/>
      </p:bgRef>
    </p:bg>
    <p:spTree>
      <p:nvGrpSpPr>
        <p:cNvPr id="1" name=""/>
        <p:cNvGrpSpPr/>
        <p:nvPr/>
      </p:nvGrpSpPr>
      <p:grpSpPr>
        <a:xfrm>
          <a:off x="0" y="0"/>
          <a:ext cx="0" cy="0"/>
          <a:chOff x="0" y="0"/>
          <a:chExt cx="0" cy="0"/>
        </a:xfrm>
      </p:grpSpPr>
      <p:sp>
        <p:nvSpPr>
          <p:cNvPr id="4" name="Footer Placeholder 3" hidden="1">
            <a:extLst>
              <a:ext uri="{FF2B5EF4-FFF2-40B4-BE49-F238E27FC236}">
                <a16:creationId xmlns:a16="http://schemas.microsoft.com/office/drawing/2014/main" id="{C26818D7-A2E5-010E-024E-E3A181A5746F}"/>
              </a:ext>
            </a:extLst>
          </p:cNvPr>
          <p:cNvSpPr>
            <a:spLocks noGrp="1"/>
          </p:cNvSpPr>
          <p:nvPr>
            <p:ph type="ftr" sz="quarter" idx="11"/>
          </p:nvPr>
        </p:nvSpPr>
        <p:spPr/>
        <p:txBody>
          <a:bodyPr/>
          <a:lstStyle/>
          <a:p>
            <a:endParaRPr lang="en-GB"/>
          </a:p>
        </p:txBody>
      </p:sp>
      <p:sp>
        <p:nvSpPr>
          <p:cNvPr id="5" name="Date Placeholder 4" hidden="1">
            <a:extLst>
              <a:ext uri="{FF2B5EF4-FFF2-40B4-BE49-F238E27FC236}">
                <a16:creationId xmlns:a16="http://schemas.microsoft.com/office/drawing/2014/main" id="{5E7E0896-0671-AED6-883E-253D4F3C0E9F}"/>
              </a:ext>
            </a:extLst>
          </p:cNvPr>
          <p:cNvSpPr>
            <a:spLocks noGrp="1"/>
          </p:cNvSpPr>
          <p:nvPr>
            <p:ph type="dt" sz="half" idx="12"/>
          </p:nvPr>
        </p:nvSpPr>
        <p:spPr/>
        <p:txBody>
          <a:bodyPr/>
          <a:lstStyle/>
          <a:p>
            <a:endParaRPr lang="da-DK" dirty="0"/>
          </a:p>
        </p:txBody>
      </p:sp>
      <p:sp>
        <p:nvSpPr>
          <p:cNvPr id="6" name="Rektangel 19">
            <a:extLst>
              <a:ext uri="{FF2B5EF4-FFF2-40B4-BE49-F238E27FC236}">
                <a16:creationId xmlns:a16="http://schemas.microsoft.com/office/drawing/2014/main" id="{58AE5C97-BDAE-75FA-57FF-40010514963B}"/>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622047613" name="Logoimage" descr="{&quot;templafy&quot;:{&quot;id&quot;:&quot;e476a0b5-fc62-4a13-9914-dce9c993c264&quot;}}"/>
          <p:cNvPicPr>
            <a:picLocks noChangeAspect="1"/>
          </p:cNvPicPr>
          <p:nvPr/>
        </p:nvPicPr>
        <p:blipFill>
          <a:blip r:embed="rId2"/>
          <a:stretch>
            <a:fillRect/>
          </a:stretch>
        </p:blipFill>
        <p:spPr>
          <a:xfrm>
            <a:off x="608" y="5712381"/>
            <a:ext cx="687600" cy="687600"/>
          </a:xfrm>
          <a:prstGeom prst="rect">
            <a:avLst/>
          </a:prstGeom>
        </p:spPr>
      </p:pic>
      <p:pic>
        <p:nvPicPr>
          <p:cNvPr id="1807856641" name="ExtralogoBottomimage" descr="{&quot;templafy&quot;:{&quot;id&quot;:&quot;3e110943-25d0-484a-a915-987df9877683&quot;}}"/>
          <p:cNvPicPr>
            <a:picLocks noChangeAspect="1"/>
          </p:cNvPicPr>
          <p:nvPr/>
        </p:nvPicPr>
        <p:blipFill>
          <a:blip r:embed="rId3"/>
          <a:stretch>
            <a:fillRect/>
          </a:stretch>
        </p:blipFill>
        <p:spPr>
          <a:xfrm>
            <a:off x="5659749" y="6318000"/>
            <a:ext cx="1324800" cy="421200"/>
          </a:xfrm>
          <a:prstGeom prst="rect">
            <a:avLst/>
          </a:prstGeom>
        </p:spPr>
      </p:pic>
      <p:sp>
        <p:nvSpPr>
          <p:cNvPr id="11" name="Titel" descr="{&quot;templafy&quot;:{&quot;id&quot;:&quot;0a63899e-b224-44cf-9f1c-dc04ce89e8cc&quot;}}">
            <a:extLst>
              <a:ext uri="{FF2B5EF4-FFF2-40B4-BE49-F238E27FC236}">
                <a16:creationId xmlns:a16="http://schemas.microsoft.com/office/drawing/2014/main" id="{BD224E32-AFBB-9A0B-1BD7-AD1EFF924537}"/>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2" name="Navn" descr="{&quot;templafy&quot;:{&quot;id&quot;:&quot;f7d6e94d-f6d4-4d60-88ce-1e83ca911a88&quot;}}">
            <a:extLst>
              <a:ext uri="{FF2B5EF4-FFF2-40B4-BE49-F238E27FC236}">
                <a16:creationId xmlns:a16="http://schemas.microsoft.com/office/drawing/2014/main" id="{17EE92DB-8798-07E2-276E-4F48EF0DD73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3" name="Dato" descr="{&quot;templafy&quot;:{&quot;id&quot;:&quot;29237f03-849f-4b80-a555-e3226b6aff8d&quot;}}">
            <a:extLst>
              <a:ext uri="{FF2B5EF4-FFF2-40B4-BE49-F238E27FC236}">
                <a16:creationId xmlns:a16="http://schemas.microsoft.com/office/drawing/2014/main" id="{118B9469-B40E-D872-3EEB-7AC95F8F84F6}"/>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a:p>
        </p:txBody>
      </p:sp>
      <p:pic>
        <p:nvPicPr>
          <p:cNvPr id="761981631" name="ExtralogoTopimage" descr="{&quot;templafy&quot;:{&quot;id&quot;:&quot;78bf1d2b-a220-4d97-9168-1c6078c53762&quot;}}"/>
          <p:cNvPicPr>
            <a:picLocks noChangeAspect="1"/>
          </p:cNvPicPr>
          <p:nvPr/>
        </p:nvPicPr>
        <p:blipFill>
          <a:blip r:embed="rId3"/>
          <a:stretch>
            <a:fillRect/>
          </a:stretch>
        </p:blipFill>
        <p:spPr>
          <a:xfrm>
            <a:off x="9957600" y="97200"/>
            <a:ext cx="2178000" cy="684000"/>
          </a:xfrm>
          <a:prstGeom prst="rect">
            <a:avLst/>
          </a:prstGeom>
        </p:spPr>
      </p:pic>
      <p:sp>
        <p:nvSpPr>
          <p:cNvPr id="10" name="Virksomhed" descr="{&quot;templafy&quot;:{&quot;id&quot;:&quot;6da163a6-ff8f-4f62-95e8-3b9c1e8d6435&quot;}}">
            <a:extLst>
              <a:ext uri="{FF2B5EF4-FFF2-40B4-BE49-F238E27FC236}">
                <a16:creationId xmlns:a16="http://schemas.microsoft.com/office/drawing/2014/main" id="{9DEAD66C-E808-AB49-CB5D-98D306F910C1}"/>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14" name="CenterFreeText" descr="{&quot;templafy&quot;:{&quot;id&quot;:&quot;90f01d5c-70be-4b39-9673-f4ba94c0fcbc&quot;}}">
            <a:extLst>
              <a:ext uri="{FF2B5EF4-FFF2-40B4-BE49-F238E27FC236}">
                <a16:creationId xmlns:a16="http://schemas.microsoft.com/office/drawing/2014/main" id="{6761E23E-066B-ABFB-DEC4-01D393A94FE2}"/>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5" name="Center" descr="{&quot;templafy&quot;:{&quot;id&quot;:&quot;08f69883-fe4a-45fd-adce-2b73a03045f3&quot;}}" hidden="1">
            <a:extLst>
              <a:ext uri="{FF2B5EF4-FFF2-40B4-BE49-F238E27FC236}">
                <a16:creationId xmlns:a16="http://schemas.microsoft.com/office/drawing/2014/main" id="{2C012846-F490-E905-23F1-6DD42270285B}"/>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2" name="Title 1">
            <a:extLst>
              <a:ext uri="{FF2B5EF4-FFF2-40B4-BE49-F238E27FC236}">
                <a16:creationId xmlns:a16="http://schemas.microsoft.com/office/drawing/2014/main" id="{5E5D5202-ABD5-0939-672F-7C090F2B5EBD}"/>
              </a:ext>
            </a:extLst>
          </p:cNvPr>
          <p:cNvSpPr>
            <a:spLocks noGrp="1"/>
          </p:cNvSpPr>
          <p:nvPr>
            <p:ph type="title" hasCustomPrompt="1"/>
          </p:nvPr>
        </p:nvSpPr>
        <p:spPr>
          <a:xfrm>
            <a:off x="1126800" y="4507200"/>
            <a:ext cx="3244825" cy="1422996"/>
          </a:xfrm>
        </p:spPr>
        <p:txBody>
          <a:bodyPr anchor="t" anchorCtr="0"/>
          <a:lstStyle/>
          <a:p>
            <a:r>
              <a:rPr lang="da-DK" dirty="0"/>
              <a:t>Overskrift 28pt</a:t>
            </a:r>
            <a:endParaRPr lang="en-GB" dirty="0"/>
          </a:p>
        </p:txBody>
      </p:sp>
      <p:sp>
        <p:nvSpPr>
          <p:cNvPr id="17" name="Pladsholder til indhold 2">
            <a:extLst>
              <a:ext uri="{FF2B5EF4-FFF2-40B4-BE49-F238E27FC236}">
                <a16:creationId xmlns:a16="http://schemas.microsoft.com/office/drawing/2014/main" id="{5152FEA7-4883-F8E4-1643-F888932B224D}"/>
              </a:ext>
            </a:extLst>
          </p:cNvPr>
          <p:cNvSpPr>
            <a:spLocks noGrp="1"/>
          </p:cNvSpPr>
          <p:nvPr>
            <p:ph idx="1" hasCustomPrompt="1"/>
          </p:nvPr>
        </p:nvSpPr>
        <p:spPr>
          <a:xfrm>
            <a:off x="4730400" y="4507200"/>
            <a:ext cx="6768000" cy="1422996"/>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p:txBody>
      </p:sp>
      <p:sp>
        <p:nvSpPr>
          <p:cNvPr id="19" name="Pladsholder til billede 2">
            <a:extLst>
              <a:ext uri="{FF2B5EF4-FFF2-40B4-BE49-F238E27FC236}">
                <a16:creationId xmlns:a16="http://schemas.microsoft.com/office/drawing/2014/main" id="{8DA15832-D016-ED2A-1620-ACA407FE9F40}"/>
              </a:ext>
            </a:extLst>
          </p:cNvPr>
          <p:cNvSpPr>
            <a:spLocks noGrp="1"/>
          </p:cNvSpPr>
          <p:nvPr>
            <p:ph type="pic" sz="quarter" idx="18" hasCustomPrompt="1"/>
          </p:nvPr>
        </p:nvSpPr>
        <p:spPr>
          <a:xfrm>
            <a:off x="0" y="0"/>
            <a:ext cx="12192000" cy="4221087"/>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3" name="Slide Number Placeholder 2">
            <a:extLst>
              <a:ext uri="{FF2B5EF4-FFF2-40B4-BE49-F238E27FC236}">
                <a16:creationId xmlns:a16="http://schemas.microsoft.com/office/drawing/2014/main" id="{E844EBB5-B94F-759B-8617-682C3BB1CEA1}"/>
              </a:ext>
            </a:extLst>
          </p:cNvPr>
          <p:cNvSpPr>
            <a:spLocks noGrp="1"/>
          </p:cNvSpPr>
          <p:nvPr>
            <p:ph type="sldNum" sz="quarter" idx="10"/>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4364404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979">
          <p15:clr>
            <a:srgbClr val="A4A3A4"/>
          </p15:clr>
        </p15:guide>
        <p15:guide id="2" pos="2753">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lede">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EA25F8AF-2D8A-4335-943D-F40DE9A05960}"/>
              </a:ext>
              <a:ext uri="{C183D7F6-B498-43B3-948B-1728B52AA6E4}">
                <adec:decorative xmlns:adec="http://schemas.microsoft.com/office/drawing/2017/decorative" val="1"/>
              </a:ext>
            </a:extLst>
          </p:cNvPr>
          <p:cNvSpPr>
            <a:spLocks noGrp="1"/>
          </p:cNvSpPr>
          <p:nvPr>
            <p:ph type="dt" sz="half" idx="18"/>
          </p:nvPr>
        </p:nvSpPr>
        <p:spPr/>
        <p:txBody>
          <a:bodyPr/>
          <a:lstStyle/>
          <a:p>
            <a:endParaRPr lang="da-DK" dirty="0"/>
          </a:p>
        </p:txBody>
      </p:sp>
      <p:sp>
        <p:nvSpPr>
          <p:cNvPr id="7" name="Footer Placeholder 6" hidden="1">
            <a:extLst>
              <a:ext uri="{FF2B5EF4-FFF2-40B4-BE49-F238E27FC236}">
                <a16:creationId xmlns:a16="http://schemas.microsoft.com/office/drawing/2014/main" id="{96A8B04C-CD21-4171-B523-6B578AF90309}"/>
              </a:ext>
              <a:ext uri="{C183D7F6-B498-43B3-948B-1728B52AA6E4}">
                <adec:decorative xmlns:adec="http://schemas.microsoft.com/office/drawing/2017/decorative" val="1"/>
              </a:ext>
            </a:extLst>
          </p:cNvPr>
          <p:cNvSpPr>
            <a:spLocks noGrp="1"/>
          </p:cNvSpPr>
          <p:nvPr>
            <p:ph type="ftr" sz="quarter" idx="19"/>
          </p:nvPr>
        </p:nvSpPr>
        <p:spPr/>
        <p:txBody>
          <a:bodyPr/>
          <a:lstStyle/>
          <a:p>
            <a:endParaRPr lang="en-GB"/>
          </a:p>
        </p:txBody>
      </p:sp>
      <p:sp>
        <p:nvSpPr>
          <p:cNvPr id="9" name="Slide Number Placeholder 8" hidden="1">
            <a:extLst>
              <a:ext uri="{FF2B5EF4-FFF2-40B4-BE49-F238E27FC236}">
                <a16:creationId xmlns:a16="http://schemas.microsoft.com/office/drawing/2014/main" id="{CF3CB3AF-90BF-908D-D3B8-651E365F3D40}"/>
              </a:ext>
              <a:ext uri="{C183D7F6-B498-43B3-948B-1728B52AA6E4}">
                <adec:decorative xmlns:adec="http://schemas.microsoft.com/office/drawing/2017/decorative" val="1"/>
              </a:ext>
            </a:extLst>
          </p:cNvPr>
          <p:cNvSpPr>
            <a:spLocks noGrp="1"/>
          </p:cNvSpPr>
          <p:nvPr>
            <p:ph type="sldNum" sz="quarter" idx="21"/>
          </p:nvPr>
        </p:nvSpPr>
        <p:spPr>
          <a:xfrm>
            <a:off x="0" y="6858000"/>
            <a:ext cx="0" cy="0"/>
          </a:xfrm>
        </p:spPr>
        <p:txBody>
          <a:bodyPr/>
          <a:lstStyle>
            <a:lvl1pPr>
              <a:defRPr>
                <a:noFill/>
              </a:defRPr>
            </a:lvl1pPr>
          </a:lstStyle>
          <a:p>
            <a:fld id="{0DAB5548-7253-48D6-B95B-F3D312A72220}" type="slidenum">
              <a:rPr lang="en-US" smtClean="0"/>
              <a:pPr/>
              <a:t>‹nr.›</a:t>
            </a:fld>
            <a:endParaRPr lang="en-US" dirty="0"/>
          </a:p>
        </p:txBody>
      </p:sp>
      <p:pic>
        <p:nvPicPr>
          <p:cNvPr id="2" name="Billede 1">
            <a:extLst>
              <a:ext uri="{FF2B5EF4-FFF2-40B4-BE49-F238E27FC236}">
                <a16:creationId xmlns:a16="http://schemas.microsoft.com/office/drawing/2014/main" id="{CFDD5364-CBF7-F8A2-3E66-0322B506E5FC}"/>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195" b="2823"/>
          <a:stretch/>
        </p:blipFill>
        <p:spPr>
          <a:xfrm>
            <a:off x="687389" y="0"/>
            <a:ext cx="11504611" cy="6858000"/>
          </a:xfrm>
          <a:prstGeom prst="rect">
            <a:avLst/>
          </a:prstGeom>
        </p:spPr>
      </p:pic>
      <p:sp>
        <p:nvSpPr>
          <p:cNvPr id="4" name="Ellipse 3">
            <a:extLst>
              <a:ext uri="{FF2B5EF4-FFF2-40B4-BE49-F238E27FC236}">
                <a16:creationId xmlns:a16="http://schemas.microsoft.com/office/drawing/2014/main" id="{382AAC77-9CB6-9BD8-38F8-1B4CB5BEA11C}"/>
              </a:ext>
              <a:ext uri="{C183D7F6-B498-43B3-948B-1728B52AA6E4}">
                <adec:decorative xmlns:adec="http://schemas.microsoft.com/office/drawing/2017/decorative" val="1"/>
              </a:ext>
            </a:extLst>
          </p:cNvPr>
          <p:cNvSpPr/>
          <p:nvPr userDrawn="1"/>
        </p:nvSpPr>
        <p:spPr>
          <a:xfrm>
            <a:off x="1127125" y="2287415"/>
            <a:ext cx="1852246" cy="1852246"/>
          </a:xfrm>
          <a:prstGeom prst="ellipse">
            <a:avLst/>
          </a:prstGeom>
          <a:solidFill>
            <a:schemeClr val="bg1">
              <a:alpha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b="1" dirty="0">
                <a:solidFill>
                  <a:schemeClr val="tx1"/>
                </a:solidFill>
              </a:rPr>
              <a:t>Husk at indsætte nyt billede.</a:t>
            </a:r>
          </a:p>
        </p:txBody>
      </p:sp>
      <p:sp>
        <p:nvSpPr>
          <p:cNvPr id="6" name="Tekstfelt 5">
            <a:extLst>
              <a:ext uri="{FF2B5EF4-FFF2-40B4-BE49-F238E27FC236}">
                <a16:creationId xmlns:a16="http://schemas.microsoft.com/office/drawing/2014/main" id="{67A6D053-93F8-A8F6-1D82-382347079FBB}"/>
              </a:ext>
              <a:ext uri="{C183D7F6-B498-43B3-948B-1728B52AA6E4}">
                <adec:decorative xmlns:adec="http://schemas.microsoft.com/office/drawing/2017/decorative" val="1"/>
              </a:ext>
            </a:extLst>
          </p:cNvPr>
          <p:cNvSpPr txBox="1"/>
          <p:nvPr userDrawn="1"/>
        </p:nvSpPr>
        <p:spPr>
          <a:xfrm>
            <a:off x="0" y="-465247"/>
            <a:ext cx="12192000" cy="2718148"/>
          </a:xfrm>
          <a:prstGeom prst="rect">
            <a:avLst/>
          </a:prstGeom>
          <a:noFill/>
        </p:spPr>
        <p:txBody>
          <a:bodyPr wrap="square" lIns="0" tIns="0" rIns="0" bIns="0" rtlCol="0">
            <a:noAutofit/>
          </a:bodyPr>
          <a:lstStyle/>
          <a:p>
            <a:pPr algn="ctr"/>
            <a:r>
              <a:rPr lang="da-DK" sz="13900" b="1" dirty="0">
                <a:solidFill>
                  <a:schemeClr val="bg1">
                    <a:alpha val="50000"/>
                  </a:schemeClr>
                </a:solidFill>
              </a:rPr>
              <a:t>EKSEMPEL</a:t>
            </a:r>
          </a:p>
        </p:txBody>
      </p:sp>
      <p:pic>
        <p:nvPicPr>
          <p:cNvPr id="871594098" name="Logoimage" descr="{&quot;templafy&quot;:{&quot;id&quot;:&quot;3928221e-f743-4f04-bc0b-0b624e666a13&quot;}}"/>
          <p:cNvPicPr>
            <a:picLocks noChangeAspect="1"/>
          </p:cNvPicPr>
          <p:nvPr/>
        </p:nvPicPr>
        <p:blipFill>
          <a:blip r:embed="rId3"/>
          <a:stretch>
            <a:fillRect/>
          </a:stretch>
        </p:blipFill>
        <p:spPr>
          <a:xfrm>
            <a:off x="608" y="5712381"/>
            <a:ext cx="687600" cy="687600"/>
          </a:xfrm>
          <a:prstGeom prst="rect">
            <a:avLst/>
          </a:prstGeom>
        </p:spPr>
      </p:pic>
      <p:sp>
        <p:nvSpPr>
          <p:cNvPr id="5" name="Pladsholder til billede 4">
            <a:extLst>
              <a:ext uri="{FF2B5EF4-FFF2-40B4-BE49-F238E27FC236}">
                <a16:creationId xmlns:a16="http://schemas.microsoft.com/office/drawing/2014/main" id="{79997E79-4026-4219-B93D-7471CF96C589}"/>
              </a:ext>
              <a:ext uri="{C183D7F6-B498-43B3-948B-1728B52AA6E4}">
                <adec:decorative xmlns:adec="http://schemas.microsoft.com/office/drawing/2017/decorative" val="1"/>
              </a:ext>
            </a:extLst>
          </p:cNvPr>
          <p:cNvSpPr>
            <a:spLocks noGrp="1"/>
          </p:cNvSpPr>
          <p:nvPr>
            <p:ph type="pic" sz="quarter" idx="20" hasCustomPrompt="1"/>
          </p:nvPr>
        </p:nvSpPr>
        <p:spPr>
          <a:xfrm>
            <a:off x="687389" y="0"/>
            <a:ext cx="11504612" cy="6858000"/>
          </a:xfrm>
        </p:spPr>
        <p:txBody>
          <a:bodyPr tIns="900000" anchor="ctr" anchorCtr="1"/>
          <a:lstStyle>
            <a:lvl1pPr marL="0" indent="0">
              <a:buNone/>
              <a:defRPr>
                <a:solidFill>
                  <a:schemeClr val="bg1"/>
                </a:solidFill>
              </a:defRPr>
            </a:lvl1pPr>
          </a:lstStyle>
          <a:p>
            <a:pPr marL="0" marR="0" lvl="0" indent="0" algn="l" defTabSz="914400" rtl="0" eaLnBrk="1" fontAlgn="auto" latinLnBrk="0" hangingPunct="1">
              <a:lnSpc>
                <a:spcPct val="100000"/>
              </a:lnSpc>
              <a:spcBef>
                <a:spcPts val="0"/>
              </a:spcBef>
              <a:spcAft>
                <a:spcPts val="1200"/>
              </a:spcAft>
              <a:buClr>
                <a:schemeClr val="accent6"/>
              </a:buClr>
              <a:buSzTx/>
              <a:buFont typeface="Arial" panose="020B0604020202020204" pitchFamily="34" charset="0"/>
              <a:buNone/>
              <a:tabLst/>
              <a:defRPr/>
            </a:pPr>
            <a:r>
              <a:rPr lang="da-DK" dirty="0"/>
              <a:t>Klik på ikon for at indsætte billede</a:t>
            </a:r>
          </a:p>
        </p:txBody>
      </p:sp>
    </p:spTree>
    <p:extLst>
      <p:ext uri="{BB962C8B-B14F-4D97-AF65-F5344CB8AC3E}">
        <p14:creationId xmlns:p14="http://schemas.microsoft.com/office/powerpoint/2010/main" val="912210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dt billedformat">
    <p:spTree>
      <p:nvGrpSpPr>
        <p:cNvPr id="1" name=""/>
        <p:cNvGrpSpPr/>
        <p:nvPr/>
      </p:nvGrpSpPr>
      <p:grpSpPr>
        <a:xfrm>
          <a:off x="0" y="0"/>
          <a:ext cx="0" cy="0"/>
          <a:chOff x="0" y="0"/>
          <a:chExt cx="0" cy="0"/>
        </a:xfrm>
      </p:grpSpPr>
      <p:sp>
        <p:nvSpPr>
          <p:cNvPr id="9" name="Date Placeholder 2" hidden="1">
            <a:extLst>
              <a:ext uri="{FF2B5EF4-FFF2-40B4-BE49-F238E27FC236}">
                <a16:creationId xmlns:a16="http://schemas.microsoft.com/office/drawing/2014/main" id="{49A5D83B-CF24-8005-22E9-48A20C5CF819}"/>
              </a:ext>
              <a:ext uri="{C183D7F6-B498-43B3-948B-1728B52AA6E4}">
                <adec:decorative xmlns:adec="http://schemas.microsoft.com/office/drawing/2017/decorative" val="1"/>
              </a:ext>
            </a:extLst>
          </p:cNvPr>
          <p:cNvSpPr>
            <a:spLocks noGrp="1"/>
          </p:cNvSpPr>
          <p:nvPr>
            <p:ph type="dt" sz="half" idx="18"/>
          </p:nvPr>
        </p:nvSpPr>
        <p:spPr>
          <a:xfrm>
            <a:off x="0" y="6847200"/>
            <a:ext cx="0" cy="0"/>
          </a:xfrm>
        </p:spPr>
        <p:txBody>
          <a:bodyPr/>
          <a:lstStyle/>
          <a:p>
            <a:endParaRPr lang="da-DK" dirty="0"/>
          </a:p>
        </p:txBody>
      </p:sp>
      <p:sp>
        <p:nvSpPr>
          <p:cNvPr id="10" name="Footer Placeholder 6" hidden="1">
            <a:extLst>
              <a:ext uri="{FF2B5EF4-FFF2-40B4-BE49-F238E27FC236}">
                <a16:creationId xmlns:a16="http://schemas.microsoft.com/office/drawing/2014/main" id="{B3194AA3-25CC-D01A-07CD-90E1E861708D}"/>
              </a:ext>
              <a:ext uri="{C183D7F6-B498-43B3-948B-1728B52AA6E4}">
                <adec:decorative xmlns:adec="http://schemas.microsoft.com/office/drawing/2017/decorative" val="1"/>
              </a:ext>
            </a:extLst>
          </p:cNvPr>
          <p:cNvSpPr>
            <a:spLocks noGrp="1"/>
          </p:cNvSpPr>
          <p:nvPr>
            <p:ph type="ftr" sz="quarter" idx="19"/>
          </p:nvPr>
        </p:nvSpPr>
        <p:spPr>
          <a:xfrm>
            <a:off x="0" y="6847200"/>
            <a:ext cx="0" cy="0"/>
          </a:xfrm>
        </p:spPr>
        <p:txBody>
          <a:bodyPr/>
          <a:lstStyle/>
          <a:p>
            <a:endParaRPr lang="en-GB"/>
          </a:p>
        </p:txBody>
      </p:sp>
      <p:sp>
        <p:nvSpPr>
          <p:cNvPr id="11" name="Slide Number Placeholder 8" hidden="1">
            <a:extLst>
              <a:ext uri="{FF2B5EF4-FFF2-40B4-BE49-F238E27FC236}">
                <a16:creationId xmlns:a16="http://schemas.microsoft.com/office/drawing/2014/main" id="{F946E5BE-4F3F-9AFB-649F-77688E2D881D}"/>
              </a:ext>
              <a:ext uri="{C183D7F6-B498-43B3-948B-1728B52AA6E4}">
                <adec:decorative xmlns:adec="http://schemas.microsoft.com/office/drawing/2017/decorative" val="1"/>
              </a:ext>
            </a:extLst>
          </p:cNvPr>
          <p:cNvSpPr>
            <a:spLocks noGrp="1"/>
          </p:cNvSpPr>
          <p:nvPr>
            <p:ph type="sldNum" sz="quarter" idx="21"/>
          </p:nvPr>
        </p:nvSpPr>
        <p:spPr>
          <a:xfrm>
            <a:off x="0" y="6858000"/>
            <a:ext cx="0" cy="0"/>
          </a:xfrm>
        </p:spPr>
        <p:txBody>
          <a:bodyPr/>
          <a:lstStyle>
            <a:lvl1pPr>
              <a:defRPr>
                <a:noFill/>
              </a:defRPr>
            </a:lvl1pPr>
          </a:lstStyle>
          <a:p>
            <a:fld id="{0DAB5548-7253-48D6-B95B-F3D312A72220}" type="slidenum">
              <a:rPr lang="en-US" smtClean="0"/>
              <a:pPr/>
              <a:t>‹nr.›</a:t>
            </a:fld>
            <a:endParaRPr lang="en-US" dirty="0"/>
          </a:p>
        </p:txBody>
      </p:sp>
      <p:pic>
        <p:nvPicPr>
          <p:cNvPr id="2" name="Billede 1">
            <a:extLst>
              <a:ext uri="{FF2B5EF4-FFF2-40B4-BE49-F238E27FC236}">
                <a16:creationId xmlns:a16="http://schemas.microsoft.com/office/drawing/2014/main" id="{ED395918-A70B-8865-A2E7-130CE3ED9EDB}"/>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5" t="9372" r="-2" b="6249"/>
          <a:stretch/>
        </p:blipFill>
        <p:spPr>
          <a:xfrm>
            <a:off x="-1509" y="0"/>
            <a:ext cx="12193509" cy="6858000"/>
          </a:xfrm>
          <a:prstGeom prst="rect">
            <a:avLst/>
          </a:prstGeom>
        </p:spPr>
      </p:pic>
      <p:sp>
        <p:nvSpPr>
          <p:cNvPr id="3" name="Ellipse 2">
            <a:extLst>
              <a:ext uri="{FF2B5EF4-FFF2-40B4-BE49-F238E27FC236}">
                <a16:creationId xmlns:a16="http://schemas.microsoft.com/office/drawing/2014/main" id="{10A17E8F-20A3-6F9E-15A3-6B8EE86DCA1F}"/>
              </a:ext>
              <a:ext uri="{C183D7F6-B498-43B3-948B-1728B52AA6E4}">
                <adec:decorative xmlns:adec="http://schemas.microsoft.com/office/drawing/2017/decorative" val="1"/>
              </a:ext>
            </a:extLst>
          </p:cNvPr>
          <p:cNvSpPr/>
          <p:nvPr userDrawn="1"/>
        </p:nvSpPr>
        <p:spPr>
          <a:xfrm>
            <a:off x="1127125" y="2287415"/>
            <a:ext cx="1852246" cy="1852246"/>
          </a:xfrm>
          <a:prstGeom prst="ellipse">
            <a:avLst/>
          </a:prstGeom>
          <a:solidFill>
            <a:schemeClr val="bg1">
              <a:alpha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b="1" dirty="0">
                <a:solidFill>
                  <a:schemeClr val="tx1"/>
                </a:solidFill>
              </a:rPr>
              <a:t>Husk at indsætte nyt billede.</a:t>
            </a:r>
          </a:p>
        </p:txBody>
      </p:sp>
      <p:sp>
        <p:nvSpPr>
          <p:cNvPr id="4" name="Tekstfelt 3">
            <a:extLst>
              <a:ext uri="{FF2B5EF4-FFF2-40B4-BE49-F238E27FC236}">
                <a16:creationId xmlns:a16="http://schemas.microsoft.com/office/drawing/2014/main" id="{2EFC1BAB-C56C-304E-EAF8-CB742D9ADE4F}"/>
              </a:ext>
              <a:ext uri="{C183D7F6-B498-43B3-948B-1728B52AA6E4}">
                <adec:decorative xmlns:adec="http://schemas.microsoft.com/office/drawing/2017/decorative" val="1"/>
              </a:ext>
            </a:extLst>
          </p:cNvPr>
          <p:cNvSpPr txBox="1"/>
          <p:nvPr userDrawn="1"/>
        </p:nvSpPr>
        <p:spPr>
          <a:xfrm>
            <a:off x="0" y="-465247"/>
            <a:ext cx="12192000" cy="2718148"/>
          </a:xfrm>
          <a:prstGeom prst="rect">
            <a:avLst/>
          </a:prstGeom>
          <a:noFill/>
        </p:spPr>
        <p:txBody>
          <a:bodyPr wrap="square" lIns="0" tIns="0" rIns="0" bIns="0" rtlCol="0">
            <a:noAutofit/>
          </a:bodyPr>
          <a:lstStyle/>
          <a:p>
            <a:pPr algn="ctr"/>
            <a:r>
              <a:rPr lang="da-DK" sz="13900" b="1" dirty="0">
                <a:solidFill>
                  <a:schemeClr val="bg1">
                    <a:alpha val="50000"/>
                  </a:schemeClr>
                </a:solidFill>
              </a:rPr>
              <a:t>EKSEMPEL</a:t>
            </a:r>
          </a:p>
        </p:txBody>
      </p:sp>
      <p:sp>
        <p:nvSpPr>
          <p:cNvPr id="7" name="Pladsholder til billede 6">
            <a:extLst>
              <a:ext uri="{FF2B5EF4-FFF2-40B4-BE49-F238E27FC236}">
                <a16:creationId xmlns:a16="http://schemas.microsoft.com/office/drawing/2014/main" id="{034813DB-7D78-427C-B1A8-5DF9ECBC8B4F}"/>
              </a:ext>
            </a:extLst>
          </p:cNvPr>
          <p:cNvSpPr>
            <a:spLocks noGrp="1"/>
          </p:cNvSpPr>
          <p:nvPr>
            <p:ph type="pic" sz="quarter" idx="20" hasCustomPrompt="1"/>
          </p:nvPr>
        </p:nvSpPr>
        <p:spPr>
          <a:xfrm>
            <a:off x="-1510" y="-4"/>
            <a:ext cx="12192000" cy="6861019"/>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453337 h 6858000"/>
              <a:gd name="connsiteX5" fmla="*/ 228461 w 12192000"/>
              <a:gd name="connsiteY5" fmla="*/ 6453337 h 6858000"/>
              <a:gd name="connsiteX6" fmla="*/ 228461 w 12192000"/>
              <a:gd name="connsiteY6" fmla="*/ 6224543 h 6858000"/>
              <a:gd name="connsiteX7" fmla="*/ 457143 w 12192000"/>
              <a:gd name="connsiteY7" fmla="*/ 6224543 h 6858000"/>
              <a:gd name="connsiteX8" fmla="*/ 457143 w 12192000"/>
              <a:gd name="connsiteY8" fmla="*/ 6453337 h 6858000"/>
              <a:gd name="connsiteX9" fmla="*/ 685715 w 12192000"/>
              <a:gd name="connsiteY9" fmla="*/ 6453337 h 6858000"/>
              <a:gd name="connsiteX10" fmla="*/ 685715 w 12192000"/>
              <a:gd name="connsiteY10" fmla="*/ 5767511 h 6858000"/>
              <a:gd name="connsiteX11" fmla="*/ 457143 w 12192000"/>
              <a:gd name="connsiteY11" fmla="*/ 5767511 h 6858000"/>
              <a:gd name="connsiteX12" fmla="*/ 457143 w 12192000"/>
              <a:gd name="connsiteY12" fmla="*/ 5995528 h 6858000"/>
              <a:gd name="connsiteX13" fmla="*/ 228461 w 12192000"/>
              <a:gd name="connsiteY13" fmla="*/ 5995528 h 6858000"/>
              <a:gd name="connsiteX14" fmla="*/ 228461 w 12192000"/>
              <a:gd name="connsiteY14" fmla="*/ 5767511 h 6858000"/>
              <a:gd name="connsiteX15" fmla="*/ 0 w 12192000"/>
              <a:gd name="connsiteY15" fmla="*/ 5767511 h 6858000"/>
              <a:gd name="connsiteX0" fmla="*/ 0 w 12192000"/>
              <a:gd name="connsiteY0" fmla="*/ 0 h 6913830"/>
              <a:gd name="connsiteX1" fmla="*/ 12192000 w 12192000"/>
              <a:gd name="connsiteY1" fmla="*/ 0 h 6913830"/>
              <a:gd name="connsiteX2" fmla="*/ 12192000 w 12192000"/>
              <a:gd name="connsiteY2" fmla="*/ 6858000 h 6913830"/>
              <a:gd name="connsiteX3" fmla="*/ 3018 w 12192000"/>
              <a:gd name="connsiteY3" fmla="*/ 6913830 h 6913830"/>
              <a:gd name="connsiteX4" fmla="*/ 0 w 12192000"/>
              <a:gd name="connsiteY4" fmla="*/ 6453337 h 6913830"/>
              <a:gd name="connsiteX5" fmla="*/ 228461 w 12192000"/>
              <a:gd name="connsiteY5" fmla="*/ 6453337 h 6913830"/>
              <a:gd name="connsiteX6" fmla="*/ 228461 w 12192000"/>
              <a:gd name="connsiteY6" fmla="*/ 6224543 h 6913830"/>
              <a:gd name="connsiteX7" fmla="*/ 457143 w 12192000"/>
              <a:gd name="connsiteY7" fmla="*/ 6224543 h 6913830"/>
              <a:gd name="connsiteX8" fmla="*/ 457143 w 12192000"/>
              <a:gd name="connsiteY8" fmla="*/ 6453337 h 6913830"/>
              <a:gd name="connsiteX9" fmla="*/ 685715 w 12192000"/>
              <a:gd name="connsiteY9" fmla="*/ 6453337 h 6913830"/>
              <a:gd name="connsiteX10" fmla="*/ 685715 w 12192000"/>
              <a:gd name="connsiteY10" fmla="*/ 5767511 h 6913830"/>
              <a:gd name="connsiteX11" fmla="*/ 457143 w 12192000"/>
              <a:gd name="connsiteY11" fmla="*/ 5767511 h 6913830"/>
              <a:gd name="connsiteX12" fmla="*/ 457143 w 12192000"/>
              <a:gd name="connsiteY12" fmla="*/ 5995528 h 6913830"/>
              <a:gd name="connsiteX13" fmla="*/ 228461 w 12192000"/>
              <a:gd name="connsiteY13" fmla="*/ 5995528 h 6913830"/>
              <a:gd name="connsiteX14" fmla="*/ 228461 w 12192000"/>
              <a:gd name="connsiteY14" fmla="*/ 5767511 h 6913830"/>
              <a:gd name="connsiteX15" fmla="*/ 0 w 12192000"/>
              <a:gd name="connsiteY15" fmla="*/ 5767511 h 6913830"/>
              <a:gd name="connsiteX16" fmla="*/ 0 w 12192000"/>
              <a:gd name="connsiteY16" fmla="*/ 0 h 6913830"/>
              <a:gd name="connsiteX0" fmla="*/ 0 w 12192000"/>
              <a:gd name="connsiteY0" fmla="*/ 0 h 6913830"/>
              <a:gd name="connsiteX1" fmla="*/ 12192000 w 12192000"/>
              <a:gd name="connsiteY1" fmla="*/ 0 h 6913830"/>
              <a:gd name="connsiteX2" fmla="*/ 12188982 w 12192000"/>
              <a:gd name="connsiteY2" fmla="*/ 6913830 h 6913830"/>
              <a:gd name="connsiteX3" fmla="*/ 3018 w 12192000"/>
              <a:gd name="connsiteY3" fmla="*/ 6913830 h 6913830"/>
              <a:gd name="connsiteX4" fmla="*/ 0 w 12192000"/>
              <a:gd name="connsiteY4" fmla="*/ 6453337 h 6913830"/>
              <a:gd name="connsiteX5" fmla="*/ 228461 w 12192000"/>
              <a:gd name="connsiteY5" fmla="*/ 6453337 h 6913830"/>
              <a:gd name="connsiteX6" fmla="*/ 228461 w 12192000"/>
              <a:gd name="connsiteY6" fmla="*/ 6224543 h 6913830"/>
              <a:gd name="connsiteX7" fmla="*/ 457143 w 12192000"/>
              <a:gd name="connsiteY7" fmla="*/ 6224543 h 6913830"/>
              <a:gd name="connsiteX8" fmla="*/ 457143 w 12192000"/>
              <a:gd name="connsiteY8" fmla="*/ 6453337 h 6913830"/>
              <a:gd name="connsiteX9" fmla="*/ 685715 w 12192000"/>
              <a:gd name="connsiteY9" fmla="*/ 6453337 h 6913830"/>
              <a:gd name="connsiteX10" fmla="*/ 685715 w 12192000"/>
              <a:gd name="connsiteY10" fmla="*/ 5767511 h 6913830"/>
              <a:gd name="connsiteX11" fmla="*/ 457143 w 12192000"/>
              <a:gd name="connsiteY11" fmla="*/ 5767511 h 6913830"/>
              <a:gd name="connsiteX12" fmla="*/ 457143 w 12192000"/>
              <a:gd name="connsiteY12" fmla="*/ 5995528 h 6913830"/>
              <a:gd name="connsiteX13" fmla="*/ 228461 w 12192000"/>
              <a:gd name="connsiteY13" fmla="*/ 5995528 h 6913830"/>
              <a:gd name="connsiteX14" fmla="*/ 228461 w 12192000"/>
              <a:gd name="connsiteY14" fmla="*/ 5767511 h 6913830"/>
              <a:gd name="connsiteX15" fmla="*/ 0 w 12192000"/>
              <a:gd name="connsiteY15" fmla="*/ 5767511 h 6913830"/>
              <a:gd name="connsiteX16" fmla="*/ 0 w 12192000"/>
              <a:gd name="connsiteY16" fmla="*/ 0 h 6913830"/>
              <a:gd name="connsiteX0" fmla="*/ 0 w 12192000"/>
              <a:gd name="connsiteY0" fmla="*/ 0 h 6915339"/>
              <a:gd name="connsiteX1" fmla="*/ 12192000 w 12192000"/>
              <a:gd name="connsiteY1" fmla="*/ 0 h 6915339"/>
              <a:gd name="connsiteX2" fmla="*/ 12188982 w 12192000"/>
              <a:gd name="connsiteY2" fmla="*/ 6915339 h 6915339"/>
              <a:gd name="connsiteX3" fmla="*/ 3018 w 12192000"/>
              <a:gd name="connsiteY3" fmla="*/ 6913830 h 6915339"/>
              <a:gd name="connsiteX4" fmla="*/ 0 w 12192000"/>
              <a:gd name="connsiteY4" fmla="*/ 6453337 h 6915339"/>
              <a:gd name="connsiteX5" fmla="*/ 228461 w 12192000"/>
              <a:gd name="connsiteY5" fmla="*/ 6453337 h 6915339"/>
              <a:gd name="connsiteX6" fmla="*/ 228461 w 12192000"/>
              <a:gd name="connsiteY6" fmla="*/ 6224543 h 6915339"/>
              <a:gd name="connsiteX7" fmla="*/ 457143 w 12192000"/>
              <a:gd name="connsiteY7" fmla="*/ 6224543 h 6915339"/>
              <a:gd name="connsiteX8" fmla="*/ 457143 w 12192000"/>
              <a:gd name="connsiteY8" fmla="*/ 6453337 h 6915339"/>
              <a:gd name="connsiteX9" fmla="*/ 685715 w 12192000"/>
              <a:gd name="connsiteY9" fmla="*/ 6453337 h 6915339"/>
              <a:gd name="connsiteX10" fmla="*/ 685715 w 12192000"/>
              <a:gd name="connsiteY10" fmla="*/ 5767511 h 6915339"/>
              <a:gd name="connsiteX11" fmla="*/ 457143 w 12192000"/>
              <a:gd name="connsiteY11" fmla="*/ 5767511 h 6915339"/>
              <a:gd name="connsiteX12" fmla="*/ 457143 w 12192000"/>
              <a:gd name="connsiteY12" fmla="*/ 5995528 h 6915339"/>
              <a:gd name="connsiteX13" fmla="*/ 228461 w 12192000"/>
              <a:gd name="connsiteY13" fmla="*/ 5995528 h 6915339"/>
              <a:gd name="connsiteX14" fmla="*/ 228461 w 12192000"/>
              <a:gd name="connsiteY14" fmla="*/ 5767511 h 6915339"/>
              <a:gd name="connsiteX15" fmla="*/ 0 w 12192000"/>
              <a:gd name="connsiteY15" fmla="*/ 5767511 h 6915339"/>
              <a:gd name="connsiteX16" fmla="*/ 0 w 12192000"/>
              <a:gd name="connsiteY16" fmla="*/ 0 h 6915339"/>
              <a:gd name="connsiteX0" fmla="*/ 0 w 12192000"/>
              <a:gd name="connsiteY0" fmla="*/ 0 h 6915339"/>
              <a:gd name="connsiteX1" fmla="*/ 12192000 w 12192000"/>
              <a:gd name="connsiteY1" fmla="*/ 54320 h 6915339"/>
              <a:gd name="connsiteX2" fmla="*/ 12188982 w 12192000"/>
              <a:gd name="connsiteY2" fmla="*/ 6915339 h 6915339"/>
              <a:gd name="connsiteX3" fmla="*/ 3018 w 12192000"/>
              <a:gd name="connsiteY3" fmla="*/ 6913830 h 6915339"/>
              <a:gd name="connsiteX4" fmla="*/ 0 w 12192000"/>
              <a:gd name="connsiteY4" fmla="*/ 6453337 h 6915339"/>
              <a:gd name="connsiteX5" fmla="*/ 228461 w 12192000"/>
              <a:gd name="connsiteY5" fmla="*/ 6453337 h 6915339"/>
              <a:gd name="connsiteX6" fmla="*/ 228461 w 12192000"/>
              <a:gd name="connsiteY6" fmla="*/ 6224543 h 6915339"/>
              <a:gd name="connsiteX7" fmla="*/ 457143 w 12192000"/>
              <a:gd name="connsiteY7" fmla="*/ 6224543 h 6915339"/>
              <a:gd name="connsiteX8" fmla="*/ 457143 w 12192000"/>
              <a:gd name="connsiteY8" fmla="*/ 6453337 h 6915339"/>
              <a:gd name="connsiteX9" fmla="*/ 685715 w 12192000"/>
              <a:gd name="connsiteY9" fmla="*/ 6453337 h 6915339"/>
              <a:gd name="connsiteX10" fmla="*/ 685715 w 12192000"/>
              <a:gd name="connsiteY10" fmla="*/ 5767511 h 6915339"/>
              <a:gd name="connsiteX11" fmla="*/ 457143 w 12192000"/>
              <a:gd name="connsiteY11" fmla="*/ 5767511 h 6915339"/>
              <a:gd name="connsiteX12" fmla="*/ 457143 w 12192000"/>
              <a:gd name="connsiteY12" fmla="*/ 5995528 h 6915339"/>
              <a:gd name="connsiteX13" fmla="*/ 228461 w 12192000"/>
              <a:gd name="connsiteY13" fmla="*/ 5995528 h 6915339"/>
              <a:gd name="connsiteX14" fmla="*/ 228461 w 12192000"/>
              <a:gd name="connsiteY14" fmla="*/ 5767511 h 6915339"/>
              <a:gd name="connsiteX15" fmla="*/ 0 w 12192000"/>
              <a:gd name="connsiteY15" fmla="*/ 5767511 h 6915339"/>
              <a:gd name="connsiteX16" fmla="*/ 0 w 12192000"/>
              <a:gd name="connsiteY16" fmla="*/ 0 h 6915339"/>
              <a:gd name="connsiteX0" fmla="*/ 0 w 12193509"/>
              <a:gd name="connsiteY0" fmla="*/ 1509 h 6861019"/>
              <a:gd name="connsiteX1" fmla="*/ 12193509 w 12193509"/>
              <a:gd name="connsiteY1" fmla="*/ 0 h 6861019"/>
              <a:gd name="connsiteX2" fmla="*/ 12190491 w 12193509"/>
              <a:gd name="connsiteY2" fmla="*/ 6861019 h 6861019"/>
              <a:gd name="connsiteX3" fmla="*/ 4527 w 12193509"/>
              <a:gd name="connsiteY3" fmla="*/ 6859510 h 6861019"/>
              <a:gd name="connsiteX4" fmla="*/ 1509 w 12193509"/>
              <a:gd name="connsiteY4" fmla="*/ 6399017 h 6861019"/>
              <a:gd name="connsiteX5" fmla="*/ 229970 w 12193509"/>
              <a:gd name="connsiteY5" fmla="*/ 6399017 h 6861019"/>
              <a:gd name="connsiteX6" fmla="*/ 229970 w 12193509"/>
              <a:gd name="connsiteY6" fmla="*/ 6170223 h 6861019"/>
              <a:gd name="connsiteX7" fmla="*/ 458652 w 12193509"/>
              <a:gd name="connsiteY7" fmla="*/ 6170223 h 6861019"/>
              <a:gd name="connsiteX8" fmla="*/ 458652 w 12193509"/>
              <a:gd name="connsiteY8" fmla="*/ 6399017 h 6861019"/>
              <a:gd name="connsiteX9" fmla="*/ 687224 w 12193509"/>
              <a:gd name="connsiteY9" fmla="*/ 6399017 h 6861019"/>
              <a:gd name="connsiteX10" fmla="*/ 687224 w 12193509"/>
              <a:gd name="connsiteY10" fmla="*/ 5713191 h 6861019"/>
              <a:gd name="connsiteX11" fmla="*/ 458652 w 12193509"/>
              <a:gd name="connsiteY11" fmla="*/ 5713191 h 6861019"/>
              <a:gd name="connsiteX12" fmla="*/ 458652 w 12193509"/>
              <a:gd name="connsiteY12" fmla="*/ 5941208 h 6861019"/>
              <a:gd name="connsiteX13" fmla="*/ 229970 w 12193509"/>
              <a:gd name="connsiteY13" fmla="*/ 5941208 h 6861019"/>
              <a:gd name="connsiteX14" fmla="*/ 229970 w 12193509"/>
              <a:gd name="connsiteY14" fmla="*/ 5713191 h 6861019"/>
              <a:gd name="connsiteX15" fmla="*/ 1509 w 12193509"/>
              <a:gd name="connsiteY15" fmla="*/ 5713191 h 6861019"/>
              <a:gd name="connsiteX16" fmla="*/ 0 w 12193509"/>
              <a:gd name="connsiteY16" fmla="*/ 1509 h 6861019"/>
              <a:gd name="connsiteX0" fmla="*/ 0 w 12193509"/>
              <a:gd name="connsiteY0" fmla="*/ 1509 h 6861019"/>
              <a:gd name="connsiteX1" fmla="*/ 12193509 w 12193509"/>
              <a:gd name="connsiteY1" fmla="*/ 0 h 6861019"/>
              <a:gd name="connsiteX2" fmla="*/ 12190491 w 12193509"/>
              <a:gd name="connsiteY2" fmla="*/ 6861019 h 6861019"/>
              <a:gd name="connsiteX3" fmla="*/ 696 w 12193509"/>
              <a:gd name="connsiteY3" fmla="*/ 6859510 h 6861019"/>
              <a:gd name="connsiteX4" fmla="*/ 1509 w 12193509"/>
              <a:gd name="connsiteY4" fmla="*/ 6399017 h 6861019"/>
              <a:gd name="connsiteX5" fmla="*/ 229970 w 12193509"/>
              <a:gd name="connsiteY5" fmla="*/ 6399017 h 6861019"/>
              <a:gd name="connsiteX6" fmla="*/ 229970 w 12193509"/>
              <a:gd name="connsiteY6" fmla="*/ 6170223 h 6861019"/>
              <a:gd name="connsiteX7" fmla="*/ 458652 w 12193509"/>
              <a:gd name="connsiteY7" fmla="*/ 6170223 h 6861019"/>
              <a:gd name="connsiteX8" fmla="*/ 458652 w 12193509"/>
              <a:gd name="connsiteY8" fmla="*/ 6399017 h 6861019"/>
              <a:gd name="connsiteX9" fmla="*/ 687224 w 12193509"/>
              <a:gd name="connsiteY9" fmla="*/ 6399017 h 6861019"/>
              <a:gd name="connsiteX10" fmla="*/ 687224 w 12193509"/>
              <a:gd name="connsiteY10" fmla="*/ 5713191 h 6861019"/>
              <a:gd name="connsiteX11" fmla="*/ 458652 w 12193509"/>
              <a:gd name="connsiteY11" fmla="*/ 5713191 h 6861019"/>
              <a:gd name="connsiteX12" fmla="*/ 458652 w 12193509"/>
              <a:gd name="connsiteY12" fmla="*/ 5941208 h 6861019"/>
              <a:gd name="connsiteX13" fmla="*/ 229970 w 12193509"/>
              <a:gd name="connsiteY13" fmla="*/ 5941208 h 6861019"/>
              <a:gd name="connsiteX14" fmla="*/ 229970 w 12193509"/>
              <a:gd name="connsiteY14" fmla="*/ 5713191 h 6861019"/>
              <a:gd name="connsiteX15" fmla="*/ 1509 w 12193509"/>
              <a:gd name="connsiteY15" fmla="*/ 5713191 h 6861019"/>
              <a:gd name="connsiteX16" fmla="*/ 0 w 12193509"/>
              <a:gd name="connsiteY16" fmla="*/ 1509 h 686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3509" h="6861019">
                <a:moveTo>
                  <a:pt x="0" y="1509"/>
                </a:moveTo>
                <a:lnTo>
                  <a:pt x="12193509" y="0"/>
                </a:lnTo>
                <a:lnTo>
                  <a:pt x="12190491" y="6861019"/>
                </a:lnTo>
                <a:lnTo>
                  <a:pt x="696" y="6859510"/>
                </a:lnTo>
                <a:lnTo>
                  <a:pt x="1509" y="6399017"/>
                </a:lnTo>
                <a:lnTo>
                  <a:pt x="229970" y="6399017"/>
                </a:lnTo>
                <a:lnTo>
                  <a:pt x="229970" y="6170223"/>
                </a:lnTo>
                <a:lnTo>
                  <a:pt x="458652" y="6170223"/>
                </a:lnTo>
                <a:lnTo>
                  <a:pt x="458652" y="6399017"/>
                </a:lnTo>
                <a:lnTo>
                  <a:pt x="687224" y="6399017"/>
                </a:lnTo>
                <a:lnTo>
                  <a:pt x="687224" y="5713191"/>
                </a:lnTo>
                <a:lnTo>
                  <a:pt x="458652" y="5713191"/>
                </a:lnTo>
                <a:lnTo>
                  <a:pt x="458652" y="5941208"/>
                </a:lnTo>
                <a:lnTo>
                  <a:pt x="229970" y="5941208"/>
                </a:lnTo>
                <a:lnTo>
                  <a:pt x="229970" y="5713191"/>
                </a:lnTo>
                <a:lnTo>
                  <a:pt x="1509" y="5713191"/>
                </a:lnTo>
                <a:lnTo>
                  <a:pt x="0" y="1509"/>
                </a:lnTo>
                <a:close/>
              </a:path>
            </a:pathLst>
          </a:custGeom>
        </p:spPr>
        <p:txBody>
          <a:bodyPr wrap="square" tIns="900000" anchor="ctr" anchorCtr="0">
            <a:noAutofit/>
          </a:bodyPr>
          <a:lstStyle>
            <a:lvl1pPr marL="0" indent="0" algn="ctr">
              <a:buNone/>
              <a:defRPr sz="2200" baseline="0">
                <a:solidFill>
                  <a:schemeClr val="tx1"/>
                </a:solidFill>
              </a:defRPr>
            </a:lvl1pPr>
          </a:lstStyle>
          <a:p>
            <a:r>
              <a:rPr lang="da-DK" dirty="0"/>
              <a:t>Klik på ikon for at indsætte billede</a:t>
            </a:r>
          </a:p>
        </p:txBody>
      </p:sp>
      <p:pic>
        <p:nvPicPr>
          <p:cNvPr id="642442836" name="Logoimage" descr="{&quot;templafy&quot;:{&quot;id&quot;:&quot;bbcadf5f-7d95-45aa-8915-95365198a330&quot;}}"/>
          <p:cNvPicPr>
            <a:picLocks noChangeAspect="1"/>
          </p:cNvPicPr>
          <p:nvPr/>
        </p:nvPicPr>
        <p:blipFill>
          <a:blip r:embed="rId3"/>
          <a:stretch>
            <a:fillRect/>
          </a:stretch>
        </p:blipFill>
        <p:spPr>
          <a:xfrm>
            <a:off x="608" y="5712381"/>
            <a:ext cx="687600" cy="687600"/>
          </a:xfrm>
          <a:prstGeom prst="rect">
            <a:avLst/>
          </a:prstGeom>
        </p:spPr>
      </p:pic>
    </p:spTree>
    <p:extLst>
      <p:ext uri="{BB962C8B-B14F-4D97-AF65-F5344CB8AC3E}">
        <p14:creationId xmlns:p14="http://schemas.microsoft.com/office/powerpoint/2010/main" val="207867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fsnit">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49DD8573-7CBB-4652-800A-962EBE3F490D}"/>
              </a:ext>
              <a:ext uri="{C183D7F6-B498-43B3-948B-1728B52AA6E4}">
                <adec:decorative xmlns:adec="http://schemas.microsoft.com/office/drawing/2017/decorative" val="1"/>
              </a:ext>
            </a:extLst>
          </p:cNvPr>
          <p:cNvSpPr>
            <a:spLocks noGrp="1"/>
          </p:cNvSpPr>
          <p:nvPr>
            <p:ph type="dt" sz="half" idx="10"/>
          </p:nvPr>
        </p:nvSpPr>
        <p:spPr/>
        <p:txBody>
          <a:bodyPr/>
          <a:lstStyle/>
          <a:p>
            <a:endParaRPr lang="da-DK" dirty="0"/>
          </a:p>
        </p:txBody>
      </p:sp>
      <p:sp>
        <p:nvSpPr>
          <p:cNvPr id="3" name="Footer Placeholder 2" hidden="1">
            <a:extLst>
              <a:ext uri="{FF2B5EF4-FFF2-40B4-BE49-F238E27FC236}">
                <a16:creationId xmlns:a16="http://schemas.microsoft.com/office/drawing/2014/main" id="{37273E1E-FA5D-4987-9D9D-4AC13F5E6044}"/>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sp>
        <p:nvSpPr>
          <p:cNvPr id="23" name="Rektangel 22">
            <a:extLst>
              <a:ext uri="{FF2B5EF4-FFF2-40B4-BE49-F238E27FC236}">
                <a16:creationId xmlns:a16="http://schemas.microsoft.com/office/drawing/2014/main" id="{168CBB00-DBDA-4CD8-9C6E-1AFB11208C15}"/>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876802506" name="Logoimage" descr="{&quot;templafy&quot;:{&quot;id&quot;:&quot;1b142eb9-9dd4-40a9-849c-e8c5bf556598&quot;}}"/>
          <p:cNvPicPr>
            <a:picLocks noChangeAspect="1"/>
          </p:cNvPicPr>
          <p:nvPr/>
        </p:nvPicPr>
        <p:blipFill>
          <a:blip r:embed="rId2"/>
          <a:stretch>
            <a:fillRect/>
          </a:stretch>
        </p:blipFill>
        <p:spPr>
          <a:xfrm>
            <a:off x="608" y="5712381"/>
            <a:ext cx="687600" cy="687600"/>
          </a:xfrm>
          <a:prstGeom prst="rect">
            <a:avLst/>
          </a:prstGeom>
        </p:spPr>
      </p:pic>
      <p:pic>
        <p:nvPicPr>
          <p:cNvPr id="1279827081" name="ExtralogoBottomimage" descr="{&quot;templafy&quot;:{&quot;id&quot;:&quot;a7a27e8a-0166-4016-8d68-1712ebe18773&quot;}}"/>
          <p:cNvPicPr>
            <a:picLocks noChangeAspect="1"/>
          </p:cNvPicPr>
          <p:nvPr/>
        </p:nvPicPr>
        <p:blipFill>
          <a:blip r:embed="rId3"/>
          <a:stretch>
            <a:fillRect/>
          </a:stretch>
        </p:blipFill>
        <p:spPr>
          <a:xfrm>
            <a:off x="5659749" y="6318000"/>
            <a:ext cx="1324800" cy="421200"/>
          </a:xfrm>
          <a:prstGeom prst="rect">
            <a:avLst/>
          </a:prstGeom>
        </p:spPr>
      </p:pic>
      <p:pic>
        <p:nvPicPr>
          <p:cNvPr id="472618564" name="ExtralogoTopimage" descr="{&quot;templafy&quot;:{&quot;id&quot;:&quot;c9238bec-5eaf-4dc4-bbb2-8a92b6c14a51&quot;}}"/>
          <p:cNvPicPr>
            <a:picLocks noChangeAspect="1"/>
          </p:cNvPicPr>
          <p:nvPr/>
        </p:nvPicPr>
        <p:blipFill>
          <a:blip r:embed="rId3"/>
          <a:stretch>
            <a:fillRect/>
          </a:stretch>
        </p:blipFill>
        <p:spPr>
          <a:xfrm>
            <a:off x="9957600" y="97200"/>
            <a:ext cx="2178000" cy="684000"/>
          </a:xfrm>
          <a:prstGeom prst="rect">
            <a:avLst/>
          </a:prstGeom>
        </p:spPr>
      </p:pic>
      <p:sp>
        <p:nvSpPr>
          <p:cNvPr id="7" name="Virksomhed" descr="{&quot;templafy&quot;:{&quot;id&quot;:&quot;21a3438d-4142-48c7-9a5f-a7457a53216c&quot;}}">
            <a:extLst>
              <a:ext uri="{FF2B5EF4-FFF2-40B4-BE49-F238E27FC236}">
                <a16:creationId xmlns:a16="http://schemas.microsoft.com/office/drawing/2014/main" id="{E7FAE951-1CCE-D044-A5E5-E865BF1444B5}"/>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11" name="Titel" descr="{&quot;templafy&quot;:{&quot;id&quot;:&quot;5a4b802a-5faa-4bf4-b9f7-7450249c1750&quot;}}">
            <a:extLst>
              <a:ext uri="{FF2B5EF4-FFF2-40B4-BE49-F238E27FC236}">
                <a16:creationId xmlns:a16="http://schemas.microsoft.com/office/drawing/2014/main" id="{AC9789B1-B1CE-D7FF-3EE9-41BAAA0B422A}"/>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2" name="Navn" descr="{&quot;templafy&quot;:{&quot;id&quot;:&quot;3cf58d88-fb7f-45a4-a216-8e600a8be86d&quot;}}">
            <a:extLst>
              <a:ext uri="{FF2B5EF4-FFF2-40B4-BE49-F238E27FC236}">
                <a16:creationId xmlns:a16="http://schemas.microsoft.com/office/drawing/2014/main" id="{BC3409DC-AF70-C674-C7AC-87B2EFBB5FD1}"/>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3" name="Dato" descr="{&quot;templafy&quot;:{&quot;id&quot;:&quot;80f4d0f2-2da8-4236-a2f0-dfd2055137ed&quot;}}">
            <a:extLst>
              <a:ext uri="{FF2B5EF4-FFF2-40B4-BE49-F238E27FC236}">
                <a16:creationId xmlns:a16="http://schemas.microsoft.com/office/drawing/2014/main" id="{300F5851-07AE-CC08-8C6F-5D2C9E1945A1}"/>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4" name="CenterFreeText" descr="{&quot;templafy&quot;:{&quot;id&quot;:&quot;02348456-5d97-4f5c-882e-7223723d95ee&quot;}}">
            <a:extLst>
              <a:ext uri="{FF2B5EF4-FFF2-40B4-BE49-F238E27FC236}">
                <a16:creationId xmlns:a16="http://schemas.microsoft.com/office/drawing/2014/main" id="{97D6EBDB-D75D-D78D-8228-03EA9D94DBB2}"/>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5" name="Center" descr="{&quot;templafy&quot;:{&quot;id&quot;:&quot;8aef5fda-bbd6-4340-b001-af2da75472d5&quot;}}" hidden="1">
            <a:extLst>
              <a:ext uri="{FF2B5EF4-FFF2-40B4-BE49-F238E27FC236}">
                <a16:creationId xmlns:a16="http://schemas.microsoft.com/office/drawing/2014/main" id="{2BAA6C32-C9DF-985E-2528-F4E04E950429}"/>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8" name="Titel 1"/>
          <p:cNvSpPr>
            <a:spLocks noGrp="1"/>
          </p:cNvSpPr>
          <p:nvPr>
            <p:ph type="title" hasCustomPrompt="1"/>
          </p:nvPr>
        </p:nvSpPr>
        <p:spPr>
          <a:xfrm>
            <a:off x="1127125" y="1990800"/>
            <a:ext cx="10371275" cy="3708000"/>
          </a:xfrm>
        </p:spPr>
        <p:txBody>
          <a:bodyPr anchor="t" anchorCtr="0"/>
          <a:lstStyle>
            <a:lvl1pPr>
              <a:defRPr sz="3700">
                <a:solidFill>
                  <a:schemeClr val="tx1"/>
                </a:solidFill>
              </a:defRPr>
            </a:lvl1pPr>
          </a:lstStyle>
          <a:p>
            <a:r>
              <a:rPr lang="da-DK" dirty="0"/>
              <a:t>Overskrift 38pt skrives her</a:t>
            </a:r>
            <a:br>
              <a:rPr lang="da-DK" dirty="0"/>
            </a:br>
            <a:r>
              <a:rPr lang="da-DK" dirty="0"/>
              <a:t>i to eller flere linjer</a:t>
            </a:r>
          </a:p>
        </p:txBody>
      </p:sp>
      <p:sp>
        <p:nvSpPr>
          <p:cNvPr id="9" name="Slide Number Placeholder 8">
            <a:extLst>
              <a:ext uri="{FF2B5EF4-FFF2-40B4-BE49-F238E27FC236}">
                <a16:creationId xmlns:a16="http://schemas.microsoft.com/office/drawing/2014/main" id="{6261CD4B-05ED-D2F2-74A7-8BA4A38C2AF8}"/>
              </a:ext>
              <a:ext uri="{C183D7F6-B498-43B3-948B-1728B52AA6E4}">
                <adec:decorative xmlns:adec="http://schemas.microsoft.com/office/drawing/2017/decorative" val="1"/>
              </a:ext>
            </a:extLst>
          </p:cNvPr>
          <p:cNvSpPr>
            <a:spLocks noGrp="1"/>
          </p:cNvSpPr>
          <p:nvPr>
            <p:ph type="sldNum" sz="quarter" idx="12"/>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2765125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Én tekstspalte - farvet baggrun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1ADD90D0-F6A3-4F85-A196-6E7F39CAA9E3}"/>
              </a:ext>
              <a:ext uri="{C183D7F6-B498-43B3-948B-1728B52AA6E4}">
                <adec:decorative xmlns:adec="http://schemas.microsoft.com/office/drawing/2017/decorative" val="1"/>
              </a:ext>
            </a:extLst>
          </p:cNvPr>
          <p:cNvSpPr>
            <a:spLocks noGrp="1"/>
          </p:cNvSpPr>
          <p:nvPr>
            <p:ph type="dt" sz="half" idx="10"/>
          </p:nvPr>
        </p:nvSpPr>
        <p:spPr/>
        <p:txBody>
          <a:bodyPr/>
          <a:lstStyle/>
          <a:p>
            <a:endParaRPr lang="da-DK" dirty="0"/>
          </a:p>
        </p:txBody>
      </p:sp>
      <p:sp>
        <p:nvSpPr>
          <p:cNvPr id="6" name="Footer Placeholder 5" hidden="1">
            <a:extLst>
              <a:ext uri="{FF2B5EF4-FFF2-40B4-BE49-F238E27FC236}">
                <a16:creationId xmlns:a16="http://schemas.microsoft.com/office/drawing/2014/main" id="{84A09467-3A38-402F-9ED6-D89FA586BE76}"/>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pic>
        <p:nvPicPr>
          <p:cNvPr id="300881754" name="Logoimage" descr="{&quot;templafy&quot;:{&quot;id&quot;:&quot;5c19fd2a-9637-4a89-875f-fdf6b85bf130&quot;}}"/>
          <p:cNvPicPr>
            <a:picLocks noChangeAspect="1"/>
          </p:cNvPicPr>
          <p:nvPr/>
        </p:nvPicPr>
        <p:blipFill>
          <a:blip r:embed="rId2"/>
          <a:stretch>
            <a:fillRect/>
          </a:stretch>
        </p:blipFill>
        <p:spPr>
          <a:xfrm>
            <a:off x="608" y="5712381"/>
            <a:ext cx="687600" cy="687600"/>
          </a:xfrm>
          <a:prstGeom prst="rect">
            <a:avLst/>
          </a:prstGeom>
        </p:spPr>
      </p:pic>
      <p:pic>
        <p:nvPicPr>
          <p:cNvPr id="658115086" name="ExtralogoBottomimage" descr="{&quot;templafy&quot;:{&quot;id&quot;:&quot;561c207d-4330-4204-95c2-df09621ba9e4&quot;}}"/>
          <p:cNvPicPr>
            <a:picLocks noChangeAspect="1"/>
          </p:cNvPicPr>
          <p:nvPr/>
        </p:nvPicPr>
        <p:blipFill>
          <a:blip r:embed="rId3"/>
          <a:stretch>
            <a:fillRect/>
          </a:stretch>
        </p:blipFill>
        <p:spPr>
          <a:xfrm>
            <a:off x="5659749" y="6318000"/>
            <a:ext cx="1324800" cy="421200"/>
          </a:xfrm>
          <a:prstGeom prst="rect">
            <a:avLst/>
          </a:prstGeom>
        </p:spPr>
      </p:pic>
      <p:pic>
        <p:nvPicPr>
          <p:cNvPr id="1619001130" name="ExtralogoTopimage" descr="{&quot;templafy&quot;:{&quot;id&quot;:&quot;6f4b2243-229f-424f-bb8d-83e8922a0032&quot;}}"/>
          <p:cNvPicPr>
            <a:picLocks noChangeAspect="1"/>
          </p:cNvPicPr>
          <p:nvPr/>
        </p:nvPicPr>
        <p:blipFill>
          <a:blip r:embed="rId3"/>
          <a:stretch>
            <a:fillRect/>
          </a:stretch>
        </p:blipFill>
        <p:spPr>
          <a:xfrm>
            <a:off x="9957600" y="97200"/>
            <a:ext cx="2178000" cy="684000"/>
          </a:xfrm>
          <a:prstGeom prst="rect">
            <a:avLst/>
          </a:prstGeom>
        </p:spPr>
      </p:pic>
      <p:sp>
        <p:nvSpPr>
          <p:cNvPr id="7" name="Virksomhed" descr="{&quot;templafy&quot;:{&quot;id&quot;:&quot;d114e562-0e91-4df9-9285-052d57288d74&quot;}}">
            <a:extLst>
              <a:ext uri="{FF2B5EF4-FFF2-40B4-BE49-F238E27FC236}">
                <a16:creationId xmlns:a16="http://schemas.microsoft.com/office/drawing/2014/main" id="{0FB369D3-9BCD-F2DA-658F-22E8E2B2622C}"/>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23" name="Titel" descr="{&quot;templafy&quot;:{&quot;id&quot;:&quot;8b04e170-40ce-4783-a660-0eb8d69b0dc0&quot;}}">
            <a:extLst>
              <a:ext uri="{FF2B5EF4-FFF2-40B4-BE49-F238E27FC236}">
                <a16:creationId xmlns:a16="http://schemas.microsoft.com/office/drawing/2014/main" id="{294AE339-9C4F-DEC4-D1F6-DB15781A7185}"/>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24" name="Navn" descr="{&quot;templafy&quot;:{&quot;id&quot;:&quot;d504bfc7-df1e-4e89-9bc2-959dc49f7dc6&quot;}}">
            <a:extLst>
              <a:ext uri="{FF2B5EF4-FFF2-40B4-BE49-F238E27FC236}">
                <a16:creationId xmlns:a16="http://schemas.microsoft.com/office/drawing/2014/main" id="{C17B2358-47B8-DC9E-82CB-0042E1B89A07}"/>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25" name="Dato" descr="{&quot;templafy&quot;:{&quot;id&quot;:&quot;06ff803f-fb59-45e9-a0b1-e34d0dab4247&quot;}}">
            <a:extLst>
              <a:ext uri="{FF2B5EF4-FFF2-40B4-BE49-F238E27FC236}">
                <a16:creationId xmlns:a16="http://schemas.microsoft.com/office/drawing/2014/main" id="{DB0E60C3-DDB9-3C1B-73C8-71C0224F67D5}"/>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2" name="CenterFreeText" descr="{&quot;templafy&quot;:{&quot;id&quot;:&quot;9a44e2e4-12e5-4be8-9859-dda0f17bc746&quot;}}">
            <a:extLst>
              <a:ext uri="{FF2B5EF4-FFF2-40B4-BE49-F238E27FC236}">
                <a16:creationId xmlns:a16="http://schemas.microsoft.com/office/drawing/2014/main" id="{75808C1F-B29E-DCAE-F288-DEDEA777B21C}"/>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3" name="Center" descr="{&quot;templafy&quot;:{&quot;id&quot;:&quot;87b10b36-5715-4dd0-97e9-dd78d814c490&quot;}}" hidden="1">
            <a:extLst>
              <a:ext uri="{FF2B5EF4-FFF2-40B4-BE49-F238E27FC236}">
                <a16:creationId xmlns:a16="http://schemas.microsoft.com/office/drawing/2014/main" id="{18229CC5-A723-9F91-A1BA-14078A282E96}"/>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8" name="Titel 1">
            <a:extLst>
              <a:ext uri="{FF2B5EF4-FFF2-40B4-BE49-F238E27FC236}">
                <a16:creationId xmlns:a16="http://schemas.microsoft.com/office/drawing/2014/main" id="{8E005D95-5BE7-44A6-9245-79D170D3E04F}"/>
              </a:ext>
            </a:extLst>
          </p:cNvPr>
          <p:cNvSpPr>
            <a:spLocks noGrp="1"/>
          </p:cNvSpPr>
          <p:nvPr>
            <p:ph type="title" hasCustomPrompt="1"/>
          </p:nvPr>
        </p:nvSpPr>
        <p:spPr>
          <a:xfrm>
            <a:off x="1126800" y="871200"/>
            <a:ext cx="10371600" cy="828000"/>
          </a:xfrm>
        </p:spPr>
        <p:txBody>
          <a:bodyPr/>
          <a:lstStyle>
            <a:lvl1pPr>
              <a:defRPr/>
            </a:lvl1pPr>
          </a:lstStyle>
          <a:p>
            <a:r>
              <a:rPr lang="da-DK" dirty="0"/>
              <a:t>Overskrift 28pt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4DB57367-B34F-4F3D-9CB4-5407F22CD543}"/>
              </a:ext>
            </a:extLst>
          </p:cNvPr>
          <p:cNvSpPr>
            <a:spLocks noGrp="1"/>
          </p:cNvSpPr>
          <p:nvPr>
            <p:ph sz="quarter" idx="13" hasCustomPrompt="1"/>
          </p:nvPr>
        </p:nvSpPr>
        <p:spPr>
          <a:xfrm>
            <a:off x="1127125" y="1989137"/>
            <a:ext cx="10371275" cy="3708000"/>
          </a:xfrm>
        </p:spPr>
        <p:txBody>
          <a:bodyPr/>
          <a:lstStyle>
            <a:lvl1pPr marL="270000" indent="-270000">
              <a:defRPr/>
            </a:lvl1pPr>
            <a:lvl2pPr marL="630000" indent="-270000">
              <a:defRPr/>
            </a:lvl2pPr>
            <a:lvl3pPr marL="936000" indent="-234000">
              <a:defRPr/>
            </a:lvl3pPr>
            <a:lvl4pPr marL="1296000" indent="-216000">
              <a:defRPr/>
            </a:lvl4pPr>
            <a:lvl5pPr marL="1656000" indent="-216000">
              <a:defRPr/>
            </a:lvl5pPr>
            <a:lvl6pPr marL="1998000" indent="-180000">
              <a:defRPr/>
            </a:lvl6pPr>
            <a:lvl7pPr marL="2358000" indent="-180000">
              <a:defRPr/>
            </a:lvl7pPr>
            <a:lvl8pPr marL="2718000" indent="-180000">
              <a:defRPr/>
            </a:lvl8pPr>
            <a:lvl9pPr marL="2718000" indent="-180000">
              <a:defRPr sz="1000"/>
            </a:lvl9pPr>
          </a:lstStyle>
          <a:p>
            <a:pPr lvl="0"/>
            <a:r>
              <a:rPr lang="da-DK" dirty="0"/>
              <a:t>Brødtekst 22pt skrives her</a:t>
            </a:r>
          </a:p>
          <a:p>
            <a:pPr lvl="1"/>
            <a:r>
              <a:rPr lang="da-DK" dirty="0"/>
              <a:t>Andet niveau</a:t>
            </a:r>
          </a:p>
          <a:p>
            <a:pPr lvl="2"/>
            <a:r>
              <a:rPr lang="da-DK" dirty="0"/>
              <a:t>Tredje niveau</a:t>
            </a:r>
          </a:p>
          <a:p>
            <a:pPr lvl="3"/>
            <a:r>
              <a:rPr lang="da-DK" dirty="0"/>
              <a:t>Fjerde niveau </a:t>
            </a:r>
          </a:p>
          <a:p>
            <a:pPr lvl="4"/>
            <a:r>
              <a:rPr lang="da-DK" dirty="0"/>
              <a:t>Femte niveau</a:t>
            </a:r>
          </a:p>
        </p:txBody>
      </p:sp>
      <p:sp>
        <p:nvSpPr>
          <p:cNvPr id="11" name="Slide Number Placeholder 10">
            <a:extLst>
              <a:ext uri="{FF2B5EF4-FFF2-40B4-BE49-F238E27FC236}">
                <a16:creationId xmlns:a16="http://schemas.microsoft.com/office/drawing/2014/main" id="{D522E1F5-E5BA-C8B4-49A0-F3BCCB1FEF21}"/>
              </a:ext>
              <a:ext uri="{C183D7F6-B498-43B3-948B-1728B52AA6E4}">
                <adec:decorative xmlns:adec="http://schemas.microsoft.com/office/drawing/2017/decorative" val="1"/>
              </a:ext>
            </a:extLst>
          </p:cNvPr>
          <p:cNvSpPr>
            <a:spLocks noGrp="1"/>
          </p:cNvSpPr>
          <p:nvPr>
            <p:ph type="sldNum" sz="quarter" idx="14"/>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1894749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o tekstspalter - farvet baggrund">
    <p:bg>
      <p:bgPr>
        <a:solidFill>
          <a:schemeClr val="accent4">
            <a:lumMod val="75000"/>
          </a:schemeClr>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CADD77DC-6DD3-5A31-B6F3-E13FFBB592E5}"/>
              </a:ext>
              <a:ext uri="{C183D7F6-B498-43B3-948B-1728B52AA6E4}">
                <adec:decorative xmlns:adec="http://schemas.microsoft.com/office/drawing/2017/decorative" val="1"/>
              </a:ext>
            </a:extLst>
          </p:cNvPr>
          <p:cNvSpPr/>
          <p:nvPr userDrawn="1"/>
        </p:nvSpPr>
        <p:spPr>
          <a:xfrm>
            <a:off x="0" y="0"/>
            <a:ext cx="226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 name="Date Placeholder 4" hidden="1">
            <a:extLst>
              <a:ext uri="{FF2B5EF4-FFF2-40B4-BE49-F238E27FC236}">
                <a16:creationId xmlns:a16="http://schemas.microsoft.com/office/drawing/2014/main" id="{1ADD90D0-F6A3-4F85-A196-6E7F39CAA9E3}"/>
              </a:ext>
              <a:ext uri="{C183D7F6-B498-43B3-948B-1728B52AA6E4}">
                <adec:decorative xmlns:adec="http://schemas.microsoft.com/office/drawing/2017/decorative" val="1"/>
              </a:ext>
            </a:extLst>
          </p:cNvPr>
          <p:cNvSpPr>
            <a:spLocks noGrp="1"/>
          </p:cNvSpPr>
          <p:nvPr>
            <p:ph type="dt" sz="half" idx="10"/>
          </p:nvPr>
        </p:nvSpPr>
        <p:spPr/>
        <p:txBody>
          <a:bodyPr/>
          <a:lstStyle/>
          <a:p>
            <a:endParaRPr lang="da-DK" dirty="0"/>
          </a:p>
        </p:txBody>
      </p:sp>
      <p:sp>
        <p:nvSpPr>
          <p:cNvPr id="6" name="Footer Placeholder 5" hidden="1">
            <a:extLst>
              <a:ext uri="{FF2B5EF4-FFF2-40B4-BE49-F238E27FC236}">
                <a16:creationId xmlns:a16="http://schemas.microsoft.com/office/drawing/2014/main" id="{84A09467-3A38-402F-9ED6-D89FA586BE76}"/>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pic>
        <p:nvPicPr>
          <p:cNvPr id="1504268588" name="Logoimage" descr="{&quot;templafy&quot;:{&quot;id&quot;:&quot;aa2d17bb-76cc-4df8-b2e9-6f6f67ec7fb5&quot;}}"/>
          <p:cNvPicPr>
            <a:picLocks noChangeAspect="1"/>
          </p:cNvPicPr>
          <p:nvPr/>
        </p:nvPicPr>
        <p:blipFill>
          <a:blip r:embed="rId2"/>
          <a:stretch>
            <a:fillRect/>
          </a:stretch>
        </p:blipFill>
        <p:spPr>
          <a:xfrm>
            <a:off x="608" y="5712381"/>
            <a:ext cx="687600" cy="687600"/>
          </a:xfrm>
          <a:prstGeom prst="rect">
            <a:avLst/>
          </a:prstGeom>
        </p:spPr>
      </p:pic>
      <p:sp>
        <p:nvSpPr>
          <p:cNvPr id="27" name="Titel" descr="{&quot;templafy&quot;:{&quot;id&quot;:&quot;d088a533-b7c2-4b6c-a3e6-62c1fca3bb5c&quot;}}" hidden="1">
            <a:extLst>
              <a:ext uri="{FF2B5EF4-FFF2-40B4-BE49-F238E27FC236}">
                <a16:creationId xmlns:a16="http://schemas.microsoft.com/office/drawing/2014/main" id="{DC35E46B-5B16-BEA1-B3B1-7E8460BC0C65}"/>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sz="1000" dirty="0">
              <a:solidFill>
                <a:schemeClr val="tx1"/>
              </a:solidFill>
            </a:endParaRPr>
          </a:p>
        </p:txBody>
      </p:sp>
      <p:sp>
        <p:nvSpPr>
          <p:cNvPr id="28" name="Dato" descr="{&quot;templafy&quot;:{&quot;id&quot;:&quot;932f3c31-628a-4b2f-b1fb-e01d8adea701&quot;}}" hidden="1">
            <a:extLst>
              <a:ext uri="{FF2B5EF4-FFF2-40B4-BE49-F238E27FC236}">
                <a16:creationId xmlns:a16="http://schemas.microsoft.com/office/drawing/2014/main" id="{1965E611-DD8D-33B8-5E0B-64588099E32D}"/>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29" name="Navn" descr="{&quot;templafy&quot;:{&quot;id&quot;:&quot;e621c2cf-3cfc-4291-8119-eb2131f21136&quot;}}">
            <a:extLst>
              <a:ext uri="{FF2B5EF4-FFF2-40B4-BE49-F238E27FC236}">
                <a16:creationId xmlns:a16="http://schemas.microsoft.com/office/drawing/2014/main" id="{0DBE8C23-E89E-0D1C-692A-30291DD521FA}"/>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3" name="Virksomhed" descr="{&quot;templafy&quot;:{&quot;id&quot;:&quot;37b59db1-d620-4f48-926f-e633d17aa59b&quot;}}">
            <a:extLst>
              <a:ext uri="{FF2B5EF4-FFF2-40B4-BE49-F238E27FC236}">
                <a16:creationId xmlns:a16="http://schemas.microsoft.com/office/drawing/2014/main" id="{E305AAB3-E75B-97BF-1BD8-75AD4040EFBB}"/>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tx1"/>
                </a:solidFill>
              </a:rPr>
              <a:t>Bispebjerg og Frederiksberg Hospital</a:t>
            </a:r>
          </a:p>
        </p:txBody>
      </p:sp>
      <p:pic>
        <p:nvPicPr>
          <p:cNvPr id="1440743360" name="ExtraBottomlogoimage" descr="{&quot;templafy&quot;:{&quot;id&quot;:&quot;a95cc3b3-a0cd-434e-ad53-48241acc4a28&quot;}}"/>
          <p:cNvPicPr>
            <a:picLocks noChangeAspect="1"/>
          </p:cNvPicPr>
          <p:nvPr/>
        </p:nvPicPr>
        <p:blipFill>
          <a:blip r:embed="rId3"/>
          <a:stretch>
            <a:fillRect/>
          </a:stretch>
        </p:blipFill>
        <p:spPr>
          <a:xfrm>
            <a:off x="5659200" y="6318000"/>
            <a:ext cx="1324800" cy="421200"/>
          </a:xfrm>
          <a:prstGeom prst="rect">
            <a:avLst/>
          </a:prstGeom>
        </p:spPr>
      </p:pic>
      <p:pic>
        <p:nvPicPr>
          <p:cNvPr id="1414223437" name="ExtraToplogoimage" descr="{&quot;templafy&quot;:{&quot;id&quot;:&quot;45830082-e7bc-4c53-afe6-d1962250796c&quot;}}"/>
          <p:cNvPicPr>
            <a:picLocks noChangeAspect="1"/>
          </p:cNvPicPr>
          <p:nvPr/>
        </p:nvPicPr>
        <p:blipFill>
          <a:blip r:embed="rId3"/>
          <a:stretch>
            <a:fillRect/>
          </a:stretch>
        </p:blipFill>
        <p:spPr>
          <a:xfrm>
            <a:off x="9957600" y="97200"/>
            <a:ext cx="2178000" cy="684000"/>
          </a:xfrm>
          <a:prstGeom prst="rect">
            <a:avLst/>
          </a:prstGeom>
        </p:spPr>
      </p:pic>
      <p:sp>
        <p:nvSpPr>
          <p:cNvPr id="15" name="CenterFreeText" descr="{&quot;templafy&quot;:{&quot;id&quot;:&quot;30d11419-7691-4110-b63e-a3db1d8b0317&quot;}}">
            <a:extLst>
              <a:ext uri="{FF2B5EF4-FFF2-40B4-BE49-F238E27FC236}">
                <a16:creationId xmlns:a16="http://schemas.microsoft.com/office/drawing/2014/main" id="{F8137F2A-7601-FAA5-A638-441CAC43DB37}"/>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tx1"/>
                </a:solidFill>
              </a:rPr>
              <a:t>Klinisk Farmakologisk afdeling </a:t>
            </a:r>
          </a:p>
        </p:txBody>
      </p:sp>
      <p:sp>
        <p:nvSpPr>
          <p:cNvPr id="16" name="Center" descr="{&quot;templafy&quot;:{&quot;id&quot;:&quot;f87af483-6d1c-4620-ab19-be0702ef9c50&quot;}}" hidden="1">
            <a:extLst>
              <a:ext uri="{FF2B5EF4-FFF2-40B4-BE49-F238E27FC236}">
                <a16:creationId xmlns:a16="http://schemas.microsoft.com/office/drawing/2014/main" id="{6100CD99-E73A-912B-FF74-E4FB4E3AADB2}"/>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8" name="Titel 1">
            <a:extLst>
              <a:ext uri="{FF2B5EF4-FFF2-40B4-BE49-F238E27FC236}">
                <a16:creationId xmlns:a16="http://schemas.microsoft.com/office/drawing/2014/main" id="{75F2476D-903E-4CCE-9C1C-BB4A4CE91F16}"/>
              </a:ext>
            </a:extLst>
          </p:cNvPr>
          <p:cNvSpPr>
            <a:spLocks noGrp="1"/>
          </p:cNvSpPr>
          <p:nvPr>
            <p:ph type="title" hasCustomPrompt="1"/>
          </p:nvPr>
        </p:nvSpPr>
        <p:spPr>
          <a:xfrm>
            <a:off x="1127125" y="871200"/>
            <a:ext cx="10371275" cy="828837"/>
          </a:xfrm>
        </p:spPr>
        <p:txBody>
          <a:bodyPr/>
          <a:lstStyle>
            <a:lvl1pPr>
              <a:lnSpc>
                <a:spcPct val="85000"/>
              </a:lnSpc>
              <a:defRPr>
                <a:solidFill>
                  <a:schemeClr val="tx1"/>
                </a:solidFill>
              </a:defRPr>
            </a:lvl1pPr>
          </a:lstStyle>
          <a:p>
            <a:r>
              <a:rPr lang="da-DK" dirty="0"/>
              <a:t>Overskrift 28pt i max. to linjer </a:t>
            </a:r>
            <a:br>
              <a:rPr lang="da-DK" dirty="0"/>
            </a:br>
            <a:r>
              <a:rPr lang="da-DK" dirty="0"/>
              <a:t>teksten vokser opad</a:t>
            </a:r>
          </a:p>
        </p:txBody>
      </p:sp>
      <p:sp>
        <p:nvSpPr>
          <p:cNvPr id="2" name="Slide Number Placeholder 1">
            <a:extLst>
              <a:ext uri="{FF2B5EF4-FFF2-40B4-BE49-F238E27FC236}">
                <a16:creationId xmlns:a16="http://schemas.microsoft.com/office/drawing/2014/main" id="{8BCD7A2D-C528-09F0-20C5-6287C49DCE52}"/>
              </a:ext>
              <a:ext uri="{C183D7F6-B498-43B3-948B-1728B52AA6E4}">
                <adec:decorative xmlns:adec="http://schemas.microsoft.com/office/drawing/2017/decorative" val="1"/>
              </a:ext>
            </a:extLst>
          </p:cNvPr>
          <p:cNvSpPr>
            <a:spLocks noGrp="1"/>
          </p:cNvSpPr>
          <p:nvPr>
            <p:ph type="sldNum" sz="quarter" idx="18"/>
          </p:nvPr>
        </p:nvSpPr>
        <p:spPr/>
        <p:txBody>
          <a:bodyPr/>
          <a:lstStyle>
            <a:lvl1pPr>
              <a:defRPr>
                <a:solidFill>
                  <a:schemeClr val="tx1"/>
                </a:solidFill>
              </a:defRPr>
            </a:lvl1pPr>
          </a:lstStyle>
          <a:p>
            <a:fld id="{0DAB5548-7253-48D6-B95B-F3D312A72220}" type="slidenum">
              <a:rPr lang="en-US" smtClean="0"/>
              <a:pPr/>
              <a:t>‹nr.›</a:t>
            </a:fld>
            <a:endParaRPr lang="en-US" dirty="0"/>
          </a:p>
        </p:txBody>
      </p:sp>
      <p:sp>
        <p:nvSpPr>
          <p:cNvPr id="4" name="Pladsholder til indhold 2">
            <a:extLst>
              <a:ext uri="{FF2B5EF4-FFF2-40B4-BE49-F238E27FC236}">
                <a16:creationId xmlns:a16="http://schemas.microsoft.com/office/drawing/2014/main" id="{DD26BB76-CA51-E5DD-A255-A0A0A31F4610}"/>
              </a:ext>
            </a:extLst>
          </p:cNvPr>
          <p:cNvSpPr>
            <a:spLocks noGrp="1"/>
          </p:cNvSpPr>
          <p:nvPr>
            <p:ph idx="1" hasCustomPrompt="1"/>
          </p:nvPr>
        </p:nvSpPr>
        <p:spPr>
          <a:xfrm>
            <a:off x="1127125" y="1990800"/>
            <a:ext cx="5004000" cy="3708000"/>
          </a:xfrm>
        </p:spPr>
        <p:txBody>
          <a:bodyPr/>
          <a:lstStyle>
            <a:lvl1pPr marL="126000" indent="-126000">
              <a:buClrTx/>
              <a:defRPr sz="1800"/>
            </a:lvl1pPr>
            <a:lvl2pPr marL="450000" indent="-108000">
              <a:buClrTx/>
              <a:defRPr sz="1600"/>
            </a:lvl2pPr>
            <a:lvl3pPr marL="810000" indent="-108000">
              <a:buClrTx/>
              <a:defRPr sz="1400"/>
            </a:lvl3pPr>
            <a:lvl4pPr marL="1152000" indent="-90000">
              <a:buClrTx/>
              <a:defRPr sz="1200"/>
            </a:lvl4pPr>
            <a:lvl5pPr marL="1512000" indent="-90000">
              <a:buClrTx/>
              <a:defRPr sz="1000"/>
            </a:lvl5pPr>
            <a:lvl6pPr marL="1872000">
              <a:buClrTx/>
              <a:defRPr sz="1000"/>
            </a:lvl6pPr>
            <a:lvl7pPr marL="2232000">
              <a:buClrTx/>
              <a:defRPr sz="1000"/>
            </a:lvl7pPr>
            <a:lvl8pPr marL="2592000">
              <a:buClrTx/>
              <a:defRPr sz="1000"/>
            </a:lvl8pPr>
            <a:lvl9pPr marL="2952000">
              <a:buClrTx/>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7" name="Pladsholder til indhold 3">
            <a:extLst>
              <a:ext uri="{FF2B5EF4-FFF2-40B4-BE49-F238E27FC236}">
                <a16:creationId xmlns:a16="http://schemas.microsoft.com/office/drawing/2014/main" id="{2E634F80-6FE3-DF62-8CD8-2DC2559A16C8}"/>
              </a:ext>
            </a:extLst>
          </p:cNvPr>
          <p:cNvSpPr>
            <a:spLocks noGrp="1"/>
          </p:cNvSpPr>
          <p:nvPr>
            <p:ph sz="half" idx="2" hasCustomPrompt="1"/>
          </p:nvPr>
        </p:nvSpPr>
        <p:spPr>
          <a:xfrm>
            <a:off x="6500613" y="1990800"/>
            <a:ext cx="5004000" cy="3708000"/>
          </a:xfrm>
        </p:spPr>
        <p:txBody>
          <a:bodyPr/>
          <a:lstStyle>
            <a:lvl1pPr marL="126000" indent="-126000">
              <a:buClrTx/>
              <a:defRPr sz="1800"/>
            </a:lvl1pPr>
            <a:lvl2pPr marL="450000" indent="-108000">
              <a:buClrTx/>
              <a:defRPr sz="1600"/>
            </a:lvl2pPr>
            <a:lvl3pPr marL="810000" indent="-108000">
              <a:buClrTx/>
              <a:defRPr sz="1400"/>
            </a:lvl3pPr>
            <a:lvl4pPr marL="1152000" indent="-90000">
              <a:buClrTx/>
              <a:defRPr sz="1200"/>
            </a:lvl4pPr>
            <a:lvl5pPr marL="1512000" indent="-90000">
              <a:buClrTx/>
              <a:defRPr sz="1000"/>
            </a:lvl5pPr>
            <a:lvl6pPr marL="1872000">
              <a:buClrTx/>
              <a:defRPr sz="1000"/>
            </a:lvl6pPr>
            <a:lvl7pPr marL="2232000">
              <a:buClrTx/>
              <a:defRPr sz="1000"/>
            </a:lvl7pPr>
            <a:lvl8pPr marL="2592000">
              <a:buClrTx/>
              <a:defRPr sz="1000"/>
            </a:lvl8pPr>
            <a:lvl9pPr marL="2952000">
              <a:buClrTx/>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Tree>
    <p:extLst>
      <p:ext uri="{BB962C8B-B14F-4D97-AF65-F5344CB8AC3E}">
        <p14:creationId xmlns:p14="http://schemas.microsoft.com/office/powerpoint/2010/main" val="3209671582"/>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amp; billede ">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49DD8573-7CBB-4652-800A-962EBE3F490D}"/>
              </a:ext>
              <a:ext uri="{C183D7F6-B498-43B3-948B-1728B52AA6E4}">
                <adec:decorative xmlns:adec="http://schemas.microsoft.com/office/drawing/2017/decorative" val="1"/>
              </a:ext>
            </a:extLst>
          </p:cNvPr>
          <p:cNvSpPr>
            <a:spLocks noGrp="1"/>
          </p:cNvSpPr>
          <p:nvPr>
            <p:ph type="dt" sz="half" idx="10"/>
          </p:nvPr>
        </p:nvSpPr>
        <p:spPr/>
        <p:txBody>
          <a:bodyPr/>
          <a:lstStyle/>
          <a:p>
            <a:endParaRPr lang="da-DK" dirty="0"/>
          </a:p>
        </p:txBody>
      </p:sp>
      <p:sp>
        <p:nvSpPr>
          <p:cNvPr id="3" name="Footer Placeholder 2" hidden="1">
            <a:extLst>
              <a:ext uri="{FF2B5EF4-FFF2-40B4-BE49-F238E27FC236}">
                <a16:creationId xmlns:a16="http://schemas.microsoft.com/office/drawing/2014/main" id="{37273E1E-FA5D-4987-9D9D-4AC13F5E6044}"/>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GB"/>
          </a:p>
        </p:txBody>
      </p:sp>
      <p:pic>
        <p:nvPicPr>
          <p:cNvPr id="1918692445" name="Logoimage" descr="{&quot;templafy&quot;:{&quot;id&quot;:&quot;a5d9d7dc-07ba-46bf-9eee-5e05154fcc8c&quot;}}"/>
          <p:cNvPicPr>
            <a:picLocks noChangeAspect="1"/>
          </p:cNvPicPr>
          <p:nvPr/>
        </p:nvPicPr>
        <p:blipFill>
          <a:blip r:embed="rId2"/>
          <a:stretch>
            <a:fillRect/>
          </a:stretch>
        </p:blipFill>
        <p:spPr>
          <a:xfrm>
            <a:off x="608" y="5712381"/>
            <a:ext cx="687600" cy="687600"/>
          </a:xfrm>
          <a:prstGeom prst="rect">
            <a:avLst/>
          </a:prstGeom>
        </p:spPr>
      </p:pic>
      <p:pic>
        <p:nvPicPr>
          <p:cNvPr id="615157337" name="ExtralogoBottomimage" descr="{&quot;templafy&quot;:{&quot;id&quot;:&quot;35cb1e9d-1f6b-4d8b-8b63-de673d9eadb0&quot;}}"/>
          <p:cNvPicPr>
            <a:picLocks noChangeAspect="1"/>
          </p:cNvPicPr>
          <p:nvPr/>
        </p:nvPicPr>
        <p:blipFill>
          <a:blip r:embed="rId3"/>
          <a:stretch>
            <a:fillRect/>
          </a:stretch>
        </p:blipFill>
        <p:spPr>
          <a:xfrm>
            <a:off x="5659749" y="6318000"/>
            <a:ext cx="1324800" cy="421200"/>
          </a:xfrm>
          <a:prstGeom prst="rect">
            <a:avLst/>
          </a:prstGeom>
        </p:spPr>
      </p:pic>
      <p:pic>
        <p:nvPicPr>
          <p:cNvPr id="1032955324" name="ExtralogoTopimage" descr="{&quot;templafy&quot;:{&quot;id&quot;:&quot;04b8ed0f-0af0-4b14-9ea1-2077202937b8&quot;}}"/>
          <p:cNvPicPr>
            <a:picLocks noChangeAspect="1"/>
          </p:cNvPicPr>
          <p:nvPr/>
        </p:nvPicPr>
        <p:blipFill>
          <a:blip r:embed="rId3"/>
          <a:stretch>
            <a:fillRect/>
          </a:stretch>
        </p:blipFill>
        <p:spPr>
          <a:xfrm>
            <a:off x="9957600" y="97200"/>
            <a:ext cx="2178000" cy="684000"/>
          </a:xfrm>
          <a:prstGeom prst="rect">
            <a:avLst/>
          </a:prstGeom>
        </p:spPr>
      </p:pic>
      <p:sp>
        <p:nvSpPr>
          <p:cNvPr id="7" name="Virksomhed" descr="{&quot;templafy&quot;:{&quot;id&quot;:&quot;3adabcd2-b899-4869-8576-1619fd8bc775&quot;}}">
            <a:extLst>
              <a:ext uri="{FF2B5EF4-FFF2-40B4-BE49-F238E27FC236}">
                <a16:creationId xmlns:a16="http://schemas.microsoft.com/office/drawing/2014/main" id="{DF71BBB0-C73F-872B-2579-3887B40AC69F}"/>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10" name="Titel" descr="{&quot;templafy&quot;:{&quot;id&quot;:&quot;d45e3d1e-5622-4b54-98ca-d1441e675ff6&quot;}}">
            <a:extLst>
              <a:ext uri="{FF2B5EF4-FFF2-40B4-BE49-F238E27FC236}">
                <a16:creationId xmlns:a16="http://schemas.microsoft.com/office/drawing/2014/main" id="{E011F6EF-9285-EE1F-E3AE-A25E66535DB6}"/>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1" name="Navn" descr="{&quot;templafy&quot;:{&quot;id&quot;:&quot;eb6f8c41-b6b5-4289-9659-04b5439918d2&quot;}}">
            <a:extLst>
              <a:ext uri="{FF2B5EF4-FFF2-40B4-BE49-F238E27FC236}">
                <a16:creationId xmlns:a16="http://schemas.microsoft.com/office/drawing/2014/main" id="{19597770-8C61-6EDD-1A3F-60F7871D65F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2" name="Dato" descr="{&quot;templafy&quot;:{&quot;id&quot;:&quot;65349910-8d9c-40f4-90f0-d0239b8d89bb&quot;}}">
            <a:extLst>
              <a:ext uri="{FF2B5EF4-FFF2-40B4-BE49-F238E27FC236}">
                <a16:creationId xmlns:a16="http://schemas.microsoft.com/office/drawing/2014/main" id="{36B6A311-0DEE-D2F6-45DE-AD5FCB8DC9F9}"/>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3" name="CenterFreeText" descr="{&quot;templafy&quot;:{&quot;id&quot;:&quot;0d51caaf-bd93-49f6-bff5-fee7afa6e35d&quot;}}">
            <a:extLst>
              <a:ext uri="{FF2B5EF4-FFF2-40B4-BE49-F238E27FC236}">
                <a16:creationId xmlns:a16="http://schemas.microsoft.com/office/drawing/2014/main" id="{20904CD1-6F68-5B4E-E10A-CB381C30BFD2}"/>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4" name="Center" descr="{&quot;templafy&quot;:{&quot;id&quot;:&quot;10a9df29-16ce-4940-96c8-d1ffe87b1cc8&quot;}}" hidden="1">
            <a:extLst>
              <a:ext uri="{FF2B5EF4-FFF2-40B4-BE49-F238E27FC236}">
                <a16:creationId xmlns:a16="http://schemas.microsoft.com/office/drawing/2014/main" id="{F65B4CA0-F756-7944-D523-961E83DA5E1E}"/>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32" name="Titel 1">
            <a:extLst>
              <a:ext uri="{FF2B5EF4-FFF2-40B4-BE49-F238E27FC236}">
                <a16:creationId xmlns:a16="http://schemas.microsoft.com/office/drawing/2014/main" id="{4CDF0DB2-1037-4B3D-9866-85FC4F8951B9}"/>
              </a:ext>
            </a:extLst>
          </p:cNvPr>
          <p:cNvSpPr>
            <a:spLocks noGrp="1"/>
          </p:cNvSpPr>
          <p:nvPr>
            <p:ph type="title" hasCustomPrompt="1"/>
          </p:nvPr>
        </p:nvSpPr>
        <p:spPr>
          <a:xfrm>
            <a:off x="1127126" y="872078"/>
            <a:ext cx="5005388" cy="826910"/>
          </a:xfrm>
        </p:spPr>
        <p:txBody>
          <a:bodyPr/>
          <a:lstStyle>
            <a:lvl1pPr>
              <a:defRPr>
                <a:solidFill>
                  <a:schemeClr val="tx1"/>
                </a:solidFill>
              </a:defRPr>
            </a:lvl1pPr>
          </a:lstStyle>
          <a:p>
            <a:r>
              <a:rPr lang="da-DK" dirty="0"/>
              <a:t>Overskrift 28pt i max. to linjer teksten vokser opad </a:t>
            </a:r>
            <a:endParaRPr lang="en-GB" dirty="0"/>
          </a:p>
        </p:txBody>
      </p:sp>
      <p:sp>
        <p:nvSpPr>
          <p:cNvPr id="34" name="Pladsholder til indhold 2">
            <a:extLst>
              <a:ext uri="{FF2B5EF4-FFF2-40B4-BE49-F238E27FC236}">
                <a16:creationId xmlns:a16="http://schemas.microsoft.com/office/drawing/2014/main" id="{4F6C9FCB-BFA0-43B3-A8D2-73B806091F79}"/>
              </a:ext>
            </a:extLst>
          </p:cNvPr>
          <p:cNvSpPr>
            <a:spLocks noGrp="1"/>
          </p:cNvSpPr>
          <p:nvPr>
            <p:ph sz="quarter" idx="17" hasCustomPrompt="1"/>
          </p:nvPr>
        </p:nvSpPr>
        <p:spPr>
          <a:xfrm>
            <a:off x="1127126" y="1990800"/>
            <a:ext cx="5005388" cy="3708000"/>
          </a:xfrm>
        </p:spPr>
        <p:txBody>
          <a:bodyPr/>
          <a:lstStyle>
            <a:lvl1pPr marL="270000" indent="-270000">
              <a:defRPr baseline="0">
                <a:solidFill>
                  <a:schemeClr val="tx1"/>
                </a:solidFill>
              </a:defRPr>
            </a:lvl1pPr>
            <a:lvl2pPr marL="630000" indent="-270000">
              <a:defRPr>
                <a:solidFill>
                  <a:schemeClr val="tx1"/>
                </a:solidFill>
              </a:defRPr>
            </a:lvl2pPr>
            <a:lvl3pPr marL="936000" indent="-234000">
              <a:defRPr>
                <a:solidFill>
                  <a:schemeClr val="tx1"/>
                </a:solidFill>
              </a:defRPr>
            </a:lvl3pPr>
            <a:lvl4pPr marL="1296000" indent="-216000">
              <a:defRPr>
                <a:solidFill>
                  <a:schemeClr val="tx1"/>
                </a:solidFill>
              </a:defRPr>
            </a:lvl4pPr>
            <a:lvl5pPr marL="1656000" indent="-216000">
              <a:defRPr>
                <a:solidFill>
                  <a:schemeClr val="tx1"/>
                </a:solidFill>
              </a:defRPr>
            </a:lvl5pPr>
            <a:lvl6pPr marL="1818000" indent="0">
              <a:buNone/>
              <a:defRPr>
                <a:solidFill>
                  <a:schemeClr val="tx1"/>
                </a:solidFill>
              </a:defRPr>
            </a:lvl6pPr>
            <a:lvl7pPr marL="2178000" indent="0">
              <a:buNone/>
              <a:defRPr>
                <a:solidFill>
                  <a:schemeClr val="tx1"/>
                </a:solidFill>
              </a:defRPr>
            </a:lvl7pPr>
            <a:lvl8pPr marL="2538000" indent="0">
              <a:buNone/>
              <a:defRPr>
                <a:solidFill>
                  <a:schemeClr val="tx1"/>
                </a:solidFill>
              </a:defRPr>
            </a:lvl8pPr>
            <a:lvl9pPr marL="2538000" indent="0">
              <a:buNone/>
              <a:defRPr sz="1000">
                <a:solidFill>
                  <a:schemeClr val="tx1"/>
                </a:solidFill>
              </a:defRPr>
            </a:lvl9pPr>
          </a:lstStyle>
          <a:p>
            <a:pPr lvl="0"/>
            <a:r>
              <a:rPr lang="da-DK" dirty="0"/>
              <a:t>Brødtekst 22pt skrives her, eller tabel og diagram indsættes</a:t>
            </a:r>
          </a:p>
          <a:p>
            <a:pPr lvl="1"/>
            <a:r>
              <a:rPr lang="da-DK" dirty="0"/>
              <a:t>Andet niveau</a:t>
            </a:r>
          </a:p>
          <a:p>
            <a:pPr lvl="2"/>
            <a:r>
              <a:rPr lang="da-DK" dirty="0"/>
              <a:t>Tredje niveau</a:t>
            </a:r>
          </a:p>
          <a:p>
            <a:pPr lvl="3"/>
            <a:r>
              <a:rPr lang="da-DK" dirty="0"/>
              <a:t>Fjerde niveau</a:t>
            </a:r>
          </a:p>
          <a:p>
            <a:pPr lvl="4"/>
            <a:r>
              <a:rPr lang="da-DK" dirty="0"/>
              <a:t>Femte niveau</a:t>
            </a:r>
          </a:p>
          <a:p>
            <a:pPr lvl="8"/>
            <a:endParaRPr lang="da-DK" dirty="0"/>
          </a:p>
        </p:txBody>
      </p:sp>
      <p:sp>
        <p:nvSpPr>
          <p:cNvPr id="33" name="Pladsholder til billede 2">
            <a:extLst>
              <a:ext uri="{FF2B5EF4-FFF2-40B4-BE49-F238E27FC236}">
                <a16:creationId xmlns:a16="http://schemas.microsoft.com/office/drawing/2014/main" id="{E4E17A79-F37E-41DA-B54E-BEA03CB50E11}"/>
              </a:ext>
              <a:ext uri="{C183D7F6-B498-43B3-948B-1728B52AA6E4}">
                <adec:decorative xmlns:adec="http://schemas.microsoft.com/office/drawing/2017/decorative" val="1"/>
              </a:ext>
            </a:extLst>
          </p:cNvPr>
          <p:cNvSpPr>
            <a:spLocks noGrp="1"/>
          </p:cNvSpPr>
          <p:nvPr>
            <p:ph type="pic" sz="quarter" idx="16" hasCustomPrompt="1"/>
          </p:nvPr>
        </p:nvSpPr>
        <p:spPr>
          <a:xfrm>
            <a:off x="6496073" y="0"/>
            <a:ext cx="5695927" cy="6857447"/>
          </a:xfrm>
        </p:spPr>
        <p:txBody>
          <a:bodyPr tIns="900000" bIns="0" anchor="ctr" anchorCtr="0"/>
          <a:lstStyle>
            <a:lvl1pPr marL="0" indent="0" algn="ctr">
              <a:buNone/>
              <a:defRPr sz="1400" baseline="0">
                <a:solidFill>
                  <a:schemeClr val="tx1"/>
                </a:solidFill>
              </a:defRPr>
            </a:lvl1pPr>
          </a:lstStyle>
          <a:p>
            <a:r>
              <a:rPr lang="da-DK" dirty="0"/>
              <a:t>Klik på ikon for at indsætte billede</a:t>
            </a:r>
          </a:p>
        </p:txBody>
      </p:sp>
      <p:sp>
        <p:nvSpPr>
          <p:cNvPr id="8" name="Slide Number Placeholder 7">
            <a:extLst>
              <a:ext uri="{FF2B5EF4-FFF2-40B4-BE49-F238E27FC236}">
                <a16:creationId xmlns:a16="http://schemas.microsoft.com/office/drawing/2014/main" id="{B0D91626-5CE5-262B-2D03-BBA2C05D8770}"/>
              </a:ext>
              <a:ext uri="{C183D7F6-B498-43B3-948B-1728B52AA6E4}">
                <adec:decorative xmlns:adec="http://schemas.microsoft.com/office/drawing/2017/decorative" val="1"/>
              </a:ext>
            </a:extLst>
          </p:cNvPr>
          <p:cNvSpPr>
            <a:spLocks noGrp="1"/>
          </p:cNvSpPr>
          <p:nvPr>
            <p:ph type="sldNum" sz="quarter" idx="18"/>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4091511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ut">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4E5C5C65-92B8-4B3F-BE1B-63180EB0E183}"/>
              </a:ext>
              <a:ext uri="{C183D7F6-B498-43B3-948B-1728B52AA6E4}">
                <adec:decorative xmlns:adec="http://schemas.microsoft.com/office/drawing/2017/decorative" val="1"/>
              </a:ext>
            </a:extLst>
          </p:cNvPr>
          <p:cNvSpPr>
            <a:spLocks noGrp="1"/>
          </p:cNvSpPr>
          <p:nvPr>
            <p:ph type="dt" sz="half" idx="19"/>
          </p:nvPr>
        </p:nvSpPr>
        <p:spPr/>
        <p:txBody>
          <a:bodyPr/>
          <a:lstStyle/>
          <a:p>
            <a:endParaRPr lang="da-DK" dirty="0"/>
          </a:p>
        </p:txBody>
      </p:sp>
      <p:sp>
        <p:nvSpPr>
          <p:cNvPr id="7" name="Footer Placeholder 6" hidden="1">
            <a:extLst>
              <a:ext uri="{FF2B5EF4-FFF2-40B4-BE49-F238E27FC236}">
                <a16:creationId xmlns:a16="http://schemas.microsoft.com/office/drawing/2014/main" id="{9908E025-A0FB-4A57-BEE6-3B848F4574F7}"/>
              </a:ext>
              <a:ext uri="{C183D7F6-B498-43B3-948B-1728B52AA6E4}">
                <adec:decorative xmlns:adec="http://schemas.microsoft.com/office/drawing/2017/decorative" val="1"/>
              </a:ext>
            </a:extLst>
          </p:cNvPr>
          <p:cNvSpPr>
            <a:spLocks noGrp="1"/>
          </p:cNvSpPr>
          <p:nvPr>
            <p:ph type="ftr" sz="quarter" idx="20"/>
          </p:nvPr>
        </p:nvSpPr>
        <p:spPr/>
        <p:txBody>
          <a:bodyPr/>
          <a:lstStyle/>
          <a:p>
            <a:endParaRPr lang="en-GB"/>
          </a:p>
        </p:txBody>
      </p:sp>
      <p:pic>
        <p:nvPicPr>
          <p:cNvPr id="1916567916" name="Logoimage" descr="{&quot;templafy&quot;:{&quot;id&quot;:&quot;f5498756-91c7-45ee-9180-09138a7dc963&quot;}}"/>
          <p:cNvPicPr>
            <a:picLocks noChangeAspect="1"/>
          </p:cNvPicPr>
          <p:nvPr/>
        </p:nvPicPr>
        <p:blipFill>
          <a:blip r:embed="rId2"/>
          <a:stretch>
            <a:fillRect/>
          </a:stretch>
        </p:blipFill>
        <p:spPr>
          <a:xfrm>
            <a:off x="608" y="5712381"/>
            <a:ext cx="687600" cy="687600"/>
          </a:xfrm>
          <a:prstGeom prst="rect">
            <a:avLst/>
          </a:prstGeom>
        </p:spPr>
      </p:pic>
      <p:pic>
        <p:nvPicPr>
          <p:cNvPr id="414570880" name="ExtralogoTopimage" descr="{&quot;templafy&quot;:{&quot;id&quot;:&quot;210bda94-334d-4a3f-8584-34b01c52c78f&quot;}}"/>
          <p:cNvPicPr>
            <a:picLocks noChangeAspect="1"/>
          </p:cNvPicPr>
          <p:nvPr/>
        </p:nvPicPr>
        <p:blipFill>
          <a:blip r:embed="rId3"/>
          <a:stretch>
            <a:fillRect/>
          </a:stretch>
        </p:blipFill>
        <p:spPr>
          <a:xfrm>
            <a:off x="9957600" y="97200"/>
            <a:ext cx="2178000" cy="684000"/>
          </a:xfrm>
          <a:prstGeom prst="rect">
            <a:avLst/>
          </a:prstGeom>
        </p:spPr>
      </p:pic>
      <p:pic>
        <p:nvPicPr>
          <p:cNvPr id="117632631" name="ExtralogoBottomimage" descr="{&quot;templafy&quot;:{&quot;id&quot;:&quot;01d2ba97-6dea-4144-9b44-d87762281cde&quot;}}"/>
          <p:cNvPicPr>
            <a:picLocks noChangeAspect="1"/>
          </p:cNvPicPr>
          <p:nvPr/>
        </p:nvPicPr>
        <p:blipFill>
          <a:blip r:embed="rId3"/>
          <a:stretch>
            <a:fillRect/>
          </a:stretch>
        </p:blipFill>
        <p:spPr>
          <a:xfrm>
            <a:off x="5659749" y="6318000"/>
            <a:ext cx="1324800" cy="421200"/>
          </a:xfrm>
          <a:prstGeom prst="rect">
            <a:avLst/>
          </a:prstGeom>
        </p:spPr>
      </p:pic>
      <p:sp>
        <p:nvSpPr>
          <p:cNvPr id="8" name="Virksomhed" descr="{&quot;templafy&quot;:{&quot;id&quot;:&quot;ff45ec2a-c627-4df9-95e2-989f5c753825&quot;}}">
            <a:extLst>
              <a:ext uri="{FF2B5EF4-FFF2-40B4-BE49-F238E27FC236}">
                <a16:creationId xmlns:a16="http://schemas.microsoft.com/office/drawing/2014/main" id="{B392F202-0E27-8777-890A-4BCF80949218}"/>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og Frederiksberg Hospital</a:t>
            </a:r>
          </a:p>
        </p:txBody>
      </p:sp>
      <p:sp>
        <p:nvSpPr>
          <p:cNvPr id="12" name="Titel" descr="{&quot;templafy&quot;:{&quot;id&quot;:&quot;2d9cf5ee-e5a5-4134-b1c4-e1217d6a3044&quot;}}">
            <a:extLst>
              <a:ext uri="{FF2B5EF4-FFF2-40B4-BE49-F238E27FC236}">
                <a16:creationId xmlns:a16="http://schemas.microsoft.com/office/drawing/2014/main" id="{651D6CA8-B6F1-3799-7F00-8456219A908E}"/>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3" name="Navn" descr="{&quot;templafy&quot;:{&quot;id&quot;:&quot;fc3d6f83-236e-4762-ac32-f4efefc278b6&quot;}}">
            <a:extLst>
              <a:ext uri="{FF2B5EF4-FFF2-40B4-BE49-F238E27FC236}">
                <a16:creationId xmlns:a16="http://schemas.microsoft.com/office/drawing/2014/main" id="{2339CBE2-F71F-132D-7F48-32D3BF8CAACA}"/>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4" name="Dato" descr="{&quot;templafy&quot;:{&quot;id&quot;:&quot;4431b426-99f3-4948-a4ea-79e0d77bb030&quot;}}">
            <a:extLst>
              <a:ext uri="{FF2B5EF4-FFF2-40B4-BE49-F238E27FC236}">
                <a16:creationId xmlns:a16="http://schemas.microsoft.com/office/drawing/2014/main" id="{968B9867-07C7-D56E-45C2-24AA50BFBACA}"/>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5" name="CenterFreeText" descr="{&quot;templafy&quot;:{&quot;id&quot;:&quot;f245dd4c-5142-4018-8541-ec88ca53a962&quot;}}">
            <a:extLst>
              <a:ext uri="{FF2B5EF4-FFF2-40B4-BE49-F238E27FC236}">
                <a16:creationId xmlns:a16="http://schemas.microsoft.com/office/drawing/2014/main" id="{E0B57D99-E147-D482-C490-B5FEAD622B16}"/>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en-GB" sz="1200" dirty="0">
                <a:solidFill>
                  <a:schemeClr val="accent3">
                    <a:lumMod val="50000"/>
                  </a:schemeClr>
                </a:solidFill>
              </a:rPr>
              <a:t>Klinisk Farmakologisk afdeling </a:t>
            </a:r>
          </a:p>
        </p:txBody>
      </p:sp>
      <p:sp>
        <p:nvSpPr>
          <p:cNvPr id="16" name="Center" descr="{&quot;templafy&quot;:{&quot;id&quot;:&quot;aacbfcb4-81f5-473f-af76-1e232edd96a6&quot;}}" hidden="1">
            <a:extLst>
              <a:ext uri="{FF2B5EF4-FFF2-40B4-BE49-F238E27FC236}">
                <a16:creationId xmlns:a16="http://schemas.microsoft.com/office/drawing/2014/main" id="{4ECF457C-BCB3-A46C-26AB-05547CA4F548}"/>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a:p>
        </p:txBody>
      </p:sp>
      <p:sp>
        <p:nvSpPr>
          <p:cNvPr id="2" name="Titel 1"/>
          <p:cNvSpPr>
            <a:spLocks noGrp="1"/>
          </p:cNvSpPr>
          <p:nvPr>
            <p:ph type="title" hasCustomPrompt="1"/>
          </p:nvPr>
        </p:nvSpPr>
        <p:spPr>
          <a:xfrm>
            <a:off x="1127125" y="1699200"/>
            <a:ext cx="10371275" cy="828000"/>
          </a:xfrm>
        </p:spPr>
        <p:txBody>
          <a:bodyPr/>
          <a:lstStyle>
            <a:lvl1pPr>
              <a:lnSpc>
                <a:spcPct val="85000"/>
              </a:lnSpc>
              <a:defRPr>
                <a:solidFill>
                  <a:schemeClr val="tx1"/>
                </a:solidFill>
              </a:defRPr>
            </a:lvl1pPr>
          </a:lstStyle>
          <a:p>
            <a:r>
              <a:rPr lang="da-DK" dirty="0"/>
              <a:t>Overskrift 28pt i max. to linjer </a:t>
            </a:r>
            <a:br>
              <a:rPr lang="da-DK" dirty="0"/>
            </a:br>
            <a:r>
              <a:rPr lang="da-DK" dirty="0"/>
              <a:t>teksten vokser opad</a:t>
            </a:r>
          </a:p>
        </p:txBody>
      </p:sp>
      <p:sp>
        <p:nvSpPr>
          <p:cNvPr id="11" name="Pladsholder til tekst 2"/>
          <p:cNvSpPr>
            <a:spLocks noGrp="1"/>
          </p:cNvSpPr>
          <p:nvPr>
            <p:ph type="body" sz="quarter" idx="15" hasCustomPrompt="1"/>
          </p:nvPr>
        </p:nvSpPr>
        <p:spPr>
          <a:xfrm>
            <a:off x="1127126" y="2818800"/>
            <a:ext cx="5004000" cy="648000"/>
          </a:xfrm>
        </p:spPr>
        <p:txBody>
          <a:bodyPr/>
          <a:lstStyle>
            <a:lvl1pPr marL="0" indent="0">
              <a:lnSpc>
                <a:spcPct val="85000"/>
              </a:lnSpc>
              <a:buFont typeface="Arial" panose="020B0604020202020204" pitchFamily="34" charset="0"/>
              <a:buNone/>
              <a:defRPr sz="1600" baseline="0">
                <a:solidFill>
                  <a:schemeClr val="tx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a:t>Tak tekst 16pt i to eller max 3 linjer</a:t>
            </a:r>
          </a:p>
        </p:txBody>
      </p:sp>
      <p:sp>
        <p:nvSpPr>
          <p:cNvPr id="17" name="Pladsholder til tekst 3"/>
          <p:cNvSpPr>
            <a:spLocks noGrp="1"/>
          </p:cNvSpPr>
          <p:nvPr>
            <p:ph type="body" sz="quarter" idx="16" hasCustomPrompt="1"/>
          </p:nvPr>
        </p:nvSpPr>
        <p:spPr>
          <a:xfrm>
            <a:off x="1127125" y="3747600"/>
            <a:ext cx="5004001" cy="648000"/>
          </a:xfrm>
        </p:spPr>
        <p:txBody>
          <a:bodyPr/>
          <a:lstStyle>
            <a:lvl1pPr marL="0" indent="0">
              <a:lnSpc>
                <a:spcPct val="85000"/>
              </a:lnSpc>
              <a:buNone/>
              <a:defRPr sz="1600">
                <a:solidFill>
                  <a:schemeClr val="tx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a:t>Tak tekst 16pt i to eller max 3 linjer</a:t>
            </a:r>
          </a:p>
        </p:txBody>
      </p:sp>
      <p:sp>
        <p:nvSpPr>
          <p:cNvPr id="18" name="Pladsholder til tekst 4"/>
          <p:cNvSpPr>
            <a:spLocks noGrp="1"/>
          </p:cNvSpPr>
          <p:nvPr>
            <p:ph type="body" sz="quarter" idx="17" hasCustomPrompt="1"/>
          </p:nvPr>
        </p:nvSpPr>
        <p:spPr>
          <a:xfrm>
            <a:off x="6501600" y="2818800"/>
            <a:ext cx="5004000" cy="648000"/>
          </a:xfrm>
        </p:spPr>
        <p:txBody>
          <a:bodyPr/>
          <a:lstStyle>
            <a:lvl1pPr marL="0" indent="0">
              <a:lnSpc>
                <a:spcPct val="85000"/>
              </a:lnSpc>
              <a:buNone/>
              <a:defRPr sz="1600">
                <a:solidFill>
                  <a:schemeClr val="tx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a:t>Tak tekst 16pt i to eller max 3 linjer</a:t>
            </a:r>
          </a:p>
        </p:txBody>
      </p:sp>
      <p:sp>
        <p:nvSpPr>
          <p:cNvPr id="19" name="Pladsholder til tekst5"/>
          <p:cNvSpPr>
            <a:spLocks noGrp="1"/>
          </p:cNvSpPr>
          <p:nvPr>
            <p:ph type="body" sz="quarter" idx="18" hasCustomPrompt="1"/>
          </p:nvPr>
        </p:nvSpPr>
        <p:spPr>
          <a:xfrm>
            <a:off x="6501600" y="3747600"/>
            <a:ext cx="5004000" cy="648000"/>
          </a:xfrm>
        </p:spPr>
        <p:txBody>
          <a:bodyPr/>
          <a:lstStyle>
            <a:lvl1pPr marL="0" indent="0">
              <a:lnSpc>
                <a:spcPct val="85000"/>
              </a:lnSpc>
              <a:buNone/>
              <a:defRPr sz="1600">
                <a:solidFill>
                  <a:schemeClr val="tx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a:t>Tak tekst 16pt i to eller max 3 linjer</a:t>
            </a:r>
          </a:p>
        </p:txBody>
      </p:sp>
      <p:sp>
        <p:nvSpPr>
          <p:cNvPr id="9" name="Slide Number Placeholder 8">
            <a:extLst>
              <a:ext uri="{FF2B5EF4-FFF2-40B4-BE49-F238E27FC236}">
                <a16:creationId xmlns:a16="http://schemas.microsoft.com/office/drawing/2014/main" id="{A58E4D84-1001-18C0-92D5-2BCBD8903E95}"/>
              </a:ext>
              <a:ext uri="{C183D7F6-B498-43B3-948B-1728B52AA6E4}">
                <adec:decorative xmlns:adec="http://schemas.microsoft.com/office/drawing/2017/decorative" val="1"/>
              </a:ext>
            </a:extLst>
          </p:cNvPr>
          <p:cNvSpPr>
            <a:spLocks noGrp="1"/>
          </p:cNvSpPr>
          <p:nvPr>
            <p:ph type="sldNum" sz="quarter" idx="21"/>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3967509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m - farvet baggrun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4E5C5C65-92B8-4B3F-BE1B-63180EB0E183}"/>
              </a:ext>
              <a:ext uri="{C183D7F6-B498-43B3-948B-1728B52AA6E4}">
                <adec:decorative xmlns:adec="http://schemas.microsoft.com/office/drawing/2017/decorative" val="1"/>
              </a:ext>
            </a:extLst>
          </p:cNvPr>
          <p:cNvSpPr>
            <a:spLocks noGrp="1"/>
          </p:cNvSpPr>
          <p:nvPr>
            <p:ph type="dt" sz="half" idx="19"/>
          </p:nvPr>
        </p:nvSpPr>
        <p:spPr/>
        <p:txBody>
          <a:bodyPr/>
          <a:lstStyle/>
          <a:p>
            <a:endParaRPr lang="da-DK" dirty="0"/>
          </a:p>
        </p:txBody>
      </p:sp>
      <p:sp>
        <p:nvSpPr>
          <p:cNvPr id="7" name="Footer Placeholder 6" hidden="1">
            <a:extLst>
              <a:ext uri="{FF2B5EF4-FFF2-40B4-BE49-F238E27FC236}">
                <a16:creationId xmlns:a16="http://schemas.microsoft.com/office/drawing/2014/main" id="{9908E025-A0FB-4A57-BEE6-3B848F4574F7}"/>
              </a:ext>
              <a:ext uri="{C183D7F6-B498-43B3-948B-1728B52AA6E4}">
                <adec:decorative xmlns:adec="http://schemas.microsoft.com/office/drawing/2017/decorative" val="1"/>
              </a:ext>
            </a:extLst>
          </p:cNvPr>
          <p:cNvSpPr>
            <a:spLocks noGrp="1"/>
          </p:cNvSpPr>
          <p:nvPr>
            <p:ph type="ftr" sz="quarter" idx="20"/>
          </p:nvPr>
        </p:nvSpPr>
        <p:spPr/>
        <p:txBody>
          <a:bodyPr/>
          <a:lstStyle/>
          <a:p>
            <a:endParaRPr lang="en-GB"/>
          </a:p>
        </p:txBody>
      </p:sp>
      <p:pic>
        <p:nvPicPr>
          <p:cNvPr id="722953456" name="ExtralogoTopimage" descr="{&quot;templafy&quot;:{&quot;id&quot;:&quot;cd9dc2a0-f86a-453e-9529-f638f5e2d0d2&quot;}}"/>
          <p:cNvPicPr>
            <a:picLocks noChangeAspect="1"/>
          </p:cNvPicPr>
          <p:nvPr/>
        </p:nvPicPr>
        <p:blipFill>
          <a:blip r:embed="rId2"/>
          <a:stretch>
            <a:fillRect/>
          </a:stretch>
        </p:blipFill>
        <p:spPr>
          <a:xfrm>
            <a:off x="9957600" y="97200"/>
            <a:ext cx="2178000" cy="684000"/>
          </a:xfrm>
          <a:prstGeom prst="rect">
            <a:avLst/>
          </a:prstGeom>
        </p:spPr>
      </p:pic>
      <p:pic>
        <p:nvPicPr>
          <p:cNvPr id="1599540112" name="ExtralogoBottomimage" descr="{&quot;templafy&quot;:{&quot;id&quot;:&quot;11b3077a-1807-42dd-a5c8-95443273e876&quot;}}"/>
          <p:cNvPicPr>
            <a:picLocks noChangeAspect="1"/>
          </p:cNvPicPr>
          <p:nvPr/>
        </p:nvPicPr>
        <p:blipFill>
          <a:blip r:embed="rId2"/>
          <a:stretch>
            <a:fillRect/>
          </a:stretch>
        </p:blipFill>
        <p:spPr>
          <a:xfrm>
            <a:off x="5659749" y="6318000"/>
            <a:ext cx="1324800" cy="421200"/>
          </a:xfrm>
          <a:prstGeom prst="rect">
            <a:avLst/>
          </a:prstGeom>
        </p:spPr>
      </p:pic>
      <p:sp>
        <p:nvSpPr>
          <p:cNvPr id="10" name="Titel" descr="{&quot;templafy&quot;:{&quot;id&quot;:&quot;c268a2ef-a676-4eec-af17-4369c3907f2b&quot;}}">
            <a:extLst>
              <a:ext uri="{FF2B5EF4-FFF2-40B4-BE49-F238E27FC236}">
                <a16:creationId xmlns:a16="http://schemas.microsoft.com/office/drawing/2014/main" id="{5233E184-459D-75ED-9991-496EA25C2E6C}"/>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1" name="Navn" descr="{&quot;templafy&quot;:{&quot;id&quot;:&quot;d35357e3-fc20-4d53-b064-19c85dbb3391&quot;}}">
            <a:extLst>
              <a:ext uri="{FF2B5EF4-FFF2-40B4-BE49-F238E27FC236}">
                <a16:creationId xmlns:a16="http://schemas.microsoft.com/office/drawing/2014/main" id="{00617ADF-C1D2-1B95-D51C-4DB7A2A7431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2" name="Dato" descr="{&quot;templafy&quot;:{&quot;id&quot;:&quot;5d2189fd-d65a-4ab4-823f-b99d1a2b7280&quot;}}">
            <a:extLst>
              <a:ext uri="{FF2B5EF4-FFF2-40B4-BE49-F238E27FC236}">
                <a16:creationId xmlns:a16="http://schemas.microsoft.com/office/drawing/2014/main" id="{C6DE31FA-BAC9-F5B8-A779-A0015AD37FD3}"/>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2" name="Slide Number Placeholder 1">
            <a:extLst>
              <a:ext uri="{FF2B5EF4-FFF2-40B4-BE49-F238E27FC236}">
                <a16:creationId xmlns:a16="http://schemas.microsoft.com/office/drawing/2014/main" id="{46CAB180-EBD6-93D3-6B28-93036C5B9795}"/>
              </a:ext>
              <a:ext uri="{C183D7F6-B498-43B3-948B-1728B52AA6E4}">
                <adec:decorative xmlns:adec="http://schemas.microsoft.com/office/drawing/2017/decorative" val="1"/>
              </a:ext>
            </a:extLst>
          </p:cNvPr>
          <p:cNvSpPr>
            <a:spLocks noGrp="1"/>
          </p:cNvSpPr>
          <p:nvPr>
            <p:ph type="sldNum" sz="quarter" idx="21"/>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837009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49DD8573-7CBB-4652-800A-962EBE3F490D}"/>
              </a:ext>
            </a:extLst>
          </p:cNvPr>
          <p:cNvSpPr>
            <a:spLocks noGrp="1"/>
          </p:cNvSpPr>
          <p:nvPr>
            <p:ph type="dt" sz="half" idx="10"/>
          </p:nvPr>
        </p:nvSpPr>
        <p:spPr/>
        <p:txBody>
          <a:bodyPr/>
          <a:lstStyle/>
          <a:p>
            <a:endParaRPr lang="da-DK" dirty="0"/>
          </a:p>
        </p:txBody>
      </p:sp>
      <p:sp>
        <p:nvSpPr>
          <p:cNvPr id="3" name="Footer Placeholder 2" hidden="1">
            <a:extLst>
              <a:ext uri="{FF2B5EF4-FFF2-40B4-BE49-F238E27FC236}">
                <a16:creationId xmlns:a16="http://schemas.microsoft.com/office/drawing/2014/main" id="{37273E1E-FA5D-4987-9D9D-4AC13F5E6044}"/>
              </a:ext>
            </a:extLst>
          </p:cNvPr>
          <p:cNvSpPr>
            <a:spLocks noGrp="1"/>
          </p:cNvSpPr>
          <p:nvPr>
            <p:ph type="ftr" sz="quarter" idx="11"/>
          </p:nvPr>
        </p:nvSpPr>
        <p:spPr/>
        <p:txBody>
          <a:bodyPr/>
          <a:lstStyle/>
          <a:p>
            <a:endParaRPr lang="en-GB"/>
          </a:p>
        </p:txBody>
      </p:sp>
      <p:sp>
        <p:nvSpPr>
          <p:cNvPr id="35" name="Slide Number Placeholder 6">
            <a:extLst>
              <a:ext uri="{FF2B5EF4-FFF2-40B4-BE49-F238E27FC236}">
                <a16:creationId xmlns:a16="http://schemas.microsoft.com/office/drawing/2014/main" id="{83F8E170-69DF-4972-9F60-F68F14D60D7D}"/>
              </a:ext>
            </a:extLst>
          </p:cNvPr>
          <p:cNvSpPr>
            <a:spLocks noGrp="1"/>
          </p:cNvSpPr>
          <p:nvPr>
            <p:ph type="sldNum" sz="quarter" idx="12"/>
          </p:nvPr>
        </p:nvSpPr>
        <p:spPr>
          <a:xfrm>
            <a:off x="11505600" y="6289200"/>
            <a:ext cx="687386" cy="180000"/>
          </a:xfrm>
        </p:spPr>
        <p:txBody>
          <a:bodyPr/>
          <a:lstStyle>
            <a:lvl1pPr>
              <a:defRPr>
                <a:solidFill>
                  <a:schemeClr val="tx1"/>
                </a:solidFill>
              </a:defRPr>
            </a:lvl1pPr>
          </a:lstStyle>
          <a:p>
            <a:fld id="{0DAB5548-7253-48D6-B95B-F3D312A72220}" type="slidenum">
              <a:rPr lang="en-GB" smtClean="0"/>
              <a:pPr/>
              <a:t>‹nr.›</a:t>
            </a:fld>
            <a:endParaRPr lang="en-GB" dirty="0"/>
          </a:p>
        </p:txBody>
      </p:sp>
      <p:pic>
        <p:nvPicPr>
          <p:cNvPr id="273321650" name="ExtralogoBottomimage" descr="{&quot;templafy&quot;:{&quot;id&quot;:&quot;9cd75c1a-0033-462b-aaad-640a8c9e992e&quot;}}"/>
          <p:cNvPicPr>
            <a:picLocks noChangeAspect="1"/>
          </p:cNvPicPr>
          <p:nvPr/>
        </p:nvPicPr>
        <p:blipFill>
          <a:blip r:embed="rId2"/>
          <a:stretch>
            <a:fillRect/>
          </a:stretch>
        </p:blipFill>
        <p:spPr>
          <a:xfrm>
            <a:off x="5659749" y="6318000"/>
            <a:ext cx="1324800" cy="421200"/>
          </a:xfrm>
          <a:prstGeom prst="rect">
            <a:avLst/>
          </a:prstGeom>
        </p:spPr>
      </p:pic>
      <p:pic>
        <p:nvPicPr>
          <p:cNvPr id="1432059300" name="ExtralogoTopimage" descr="{&quot;templafy&quot;:{&quot;id&quot;:&quot;44c6aa6e-392d-4fe8-9c8d-f53f3002e95a&quot;}}"/>
          <p:cNvPicPr>
            <a:picLocks noChangeAspect="1"/>
          </p:cNvPicPr>
          <p:nvPr/>
        </p:nvPicPr>
        <p:blipFill>
          <a:blip r:embed="rId2"/>
          <a:stretch>
            <a:fillRect/>
          </a:stretch>
        </p:blipFill>
        <p:spPr>
          <a:xfrm>
            <a:off x="9957600" y="97200"/>
            <a:ext cx="2178000" cy="684000"/>
          </a:xfrm>
          <a:prstGeom prst="rect">
            <a:avLst/>
          </a:prstGeom>
        </p:spPr>
      </p:pic>
      <p:sp>
        <p:nvSpPr>
          <p:cNvPr id="11" name="Titel" descr="{&quot;templafy&quot;:{&quot;id&quot;:&quot;a4870212-49f8-4be7-bc5f-8a42f58365d8&quot;}}">
            <a:extLst>
              <a:ext uri="{FF2B5EF4-FFF2-40B4-BE49-F238E27FC236}">
                <a16:creationId xmlns:a16="http://schemas.microsoft.com/office/drawing/2014/main" id="{AC9789B1-B1CE-D7FF-3EE9-41BAAA0B422A}"/>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a:p>
        </p:txBody>
      </p:sp>
      <p:sp>
        <p:nvSpPr>
          <p:cNvPr id="12" name="Navn" descr="{&quot;templafy&quot;:{&quot;id&quot;:&quot;aee2bffd-fb5a-4e2c-b76a-76765b44f5a0&quot;}}">
            <a:extLst>
              <a:ext uri="{FF2B5EF4-FFF2-40B4-BE49-F238E27FC236}">
                <a16:creationId xmlns:a16="http://schemas.microsoft.com/office/drawing/2014/main" id="{BC3409DC-AF70-C674-C7AC-87B2EFBB5FD1}"/>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Christel Baagø Schjørring</a:t>
            </a:r>
          </a:p>
        </p:txBody>
      </p:sp>
      <p:sp>
        <p:nvSpPr>
          <p:cNvPr id="13" name="Dato" descr="{&quot;templafy&quot;:{&quot;id&quot;:&quot;262ccf91-1f17-4bff-b8cf-925151aee163&quot;}}">
            <a:extLst>
              <a:ext uri="{FF2B5EF4-FFF2-40B4-BE49-F238E27FC236}">
                <a16:creationId xmlns:a16="http://schemas.microsoft.com/office/drawing/2014/main" id="{300F5851-07AE-CC08-8C6F-5D2C9E1945A1}"/>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Tree>
    <p:extLst>
      <p:ext uri="{BB962C8B-B14F-4D97-AF65-F5344CB8AC3E}">
        <p14:creationId xmlns:p14="http://schemas.microsoft.com/office/powerpoint/2010/main" val="4258079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127124" y="872078"/>
            <a:ext cx="10371600" cy="826910"/>
          </a:xfrm>
          <a:prstGeom prst="rect">
            <a:avLst/>
          </a:prstGeom>
        </p:spPr>
        <p:txBody>
          <a:bodyPr vert="horz" lIns="0" tIns="0" rIns="0" bIns="0" rtlCol="0" anchor="b" anchorCtr="0">
            <a:noAutofit/>
          </a:bodyPr>
          <a:lstStyle/>
          <a:p>
            <a:r>
              <a:rPr lang="da-DK" dirty="0"/>
              <a:t>Overskrift 28pt i max. to linjer </a:t>
            </a:r>
            <a:br>
              <a:rPr lang="da-DK" dirty="0"/>
            </a:br>
            <a:r>
              <a:rPr lang="da-DK" dirty="0"/>
              <a:t>teksten vokser opad</a:t>
            </a:r>
          </a:p>
        </p:txBody>
      </p:sp>
      <p:sp>
        <p:nvSpPr>
          <p:cNvPr id="3" name="Pladsholder til tekst 2"/>
          <p:cNvSpPr>
            <a:spLocks noGrp="1"/>
          </p:cNvSpPr>
          <p:nvPr>
            <p:ph type="body" idx="1"/>
          </p:nvPr>
        </p:nvSpPr>
        <p:spPr>
          <a:xfrm>
            <a:off x="1127125" y="1993524"/>
            <a:ext cx="10369549" cy="3704013"/>
          </a:xfrm>
          <a:prstGeom prst="rect">
            <a:avLst/>
          </a:prstGeom>
        </p:spPr>
        <p:txBody>
          <a:bodyPr vert="horz" lIns="0" tIns="0" rIns="0" bIns="0" rtlCol="0">
            <a:noAutofit/>
          </a:bodyPr>
          <a:lstStyle/>
          <a:p>
            <a:pPr lvl="0"/>
            <a:r>
              <a:rPr lang="da-DK" dirty="0"/>
              <a:t>Brødtekst 22pt skrives her</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 niveau</a:t>
            </a:r>
          </a:p>
          <a:p>
            <a:pPr lvl="6"/>
            <a:r>
              <a:rPr lang="da-DK" dirty="0"/>
              <a:t>7 niveau</a:t>
            </a:r>
          </a:p>
          <a:p>
            <a:pPr lvl="7"/>
            <a:r>
              <a:rPr lang="da-DK" dirty="0"/>
              <a:t>8 niveau</a:t>
            </a:r>
          </a:p>
          <a:p>
            <a:pPr lvl="8"/>
            <a:r>
              <a:rPr lang="da-DK" dirty="0"/>
              <a:t>9 niveau</a:t>
            </a:r>
          </a:p>
        </p:txBody>
      </p:sp>
      <p:sp>
        <p:nvSpPr>
          <p:cNvPr id="6" name="Pladsholder til diasnummer 5"/>
          <p:cNvSpPr>
            <a:spLocks noGrp="1"/>
          </p:cNvSpPr>
          <p:nvPr>
            <p:ph type="sldNum" sz="quarter" idx="4"/>
          </p:nvPr>
        </p:nvSpPr>
        <p:spPr>
          <a:xfrm>
            <a:off x="11504613" y="6300000"/>
            <a:ext cx="687386" cy="180000"/>
          </a:xfrm>
          <a:prstGeom prst="rect">
            <a:avLst/>
          </a:prstGeom>
        </p:spPr>
        <p:txBody>
          <a:bodyPr vert="horz" lIns="0" tIns="0" rIns="0" bIns="0" rtlCol="0" anchor="t" anchorCtr="0">
            <a:noAutofit/>
          </a:bodyPr>
          <a:lstStyle>
            <a:lvl1pPr algn="ctr">
              <a:defRPr lang="da-DK" sz="900" b="1" kern="1200" smtClean="0">
                <a:solidFill>
                  <a:schemeClr val="tx1"/>
                </a:solidFill>
                <a:latin typeface="+mn-lt"/>
                <a:ea typeface="+mn-ea"/>
                <a:cs typeface="+mn-cs"/>
              </a:defRPr>
            </a:lvl1pPr>
          </a:lstStyle>
          <a:p>
            <a:fld id="{0DAB5548-7253-48D6-B95B-F3D312A72220}" type="slidenum">
              <a:rPr lang="da-DK" smtClean="0"/>
              <a:pPr/>
              <a:t>‹nr.›</a:t>
            </a:fld>
            <a:endParaRPr lang="da-DK" dirty="0"/>
          </a:p>
        </p:txBody>
      </p:sp>
      <p:sp>
        <p:nvSpPr>
          <p:cNvPr id="5" name="Footer"/>
          <p:cNvSpPr>
            <a:spLocks noGrp="1"/>
          </p:cNvSpPr>
          <p:nvPr>
            <p:ph type="ftr" sz="quarter" idx="3"/>
          </p:nvPr>
        </p:nvSpPr>
        <p:spPr>
          <a:xfrm>
            <a:off x="0" y="6847200"/>
            <a:ext cx="0" cy="0"/>
          </a:xfrm>
          <a:prstGeom prst="rect">
            <a:avLst/>
          </a:prstGeom>
        </p:spPr>
        <p:txBody>
          <a:bodyPr vert="horz" lIns="0" tIns="0" rIns="0" bIns="0" rtlCol="0" anchor="t" anchorCtr="0">
            <a:noAutofit/>
          </a:bodyPr>
          <a:lstStyle>
            <a:lvl1pPr algn="l">
              <a:defRPr lang="da-DK" sz="100" kern="1200" dirty="0">
                <a:noFill/>
                <a:latin typeface="+mn-lt"/>
                <a:ea typeface="+mn-ea"/>
                <a:cs typeface="+mn-cs"/>
              </a:defRPr>
            </a:lvl1pPr>
          </a:lstStyle>
          <a:p>
            <a:endParaRPr lang="da-DK" dirty="0"/>
          </a:p>
        </p:txBody>
      </p:sp>
      <p:sp>
        <p:nvSpPr>
          <p:cNvPr id="4" name="Dato"/>
          <p:cNvSpPr>
            <a:spLocks noGrp="1"/>
          </p:cNvSpPr>
          <p:nvPr>
            <p:ph type="dt" sz="half" idx="2"/>
          </p:nvPr>
        </p:nvSpPr>
        <p:spPr>
          <a:xfrm>
            <a:off x="0" y="6847200"/>
            <a:ext cx="0" cy="0"/>
          </a:xfrm>
          <a:prstGeom prst="rect">
            <a:avLst/>
          </a:prstGeom>
        </p:spPr>
        <p:txBody>
          <a:bodyPr vert="horz" lIns="0" tIns="0" rIns="0" bIns="0" rtlCol="0" anchor="t" anchorCtr="0">
            <a:noAutofit/>
          </a:bodyPr>
          <a:lstStyle>
            <a:lvl1pPr algn="r">
              <a:defRPr sz="100">
                <a:noFill/>
              </a:defRPr>
            </a:lvl1pPr>
          </a:lstStyle>
          <a:p>
            <a:endParaRPr lang="da-DK" dirty="0"/>
          </a:p>
        </p:txBody>
      </p:sp>
    </p:spTree>
    <p:extLst>
      <p:ext uri="{BB962C8B-B14F-4D97-AF65-F5344CB8AC3E}">
        <p14:creationId xmlns:p14="http://schemas.microsoft.com/office/powerpoint/2010/main" val="3982506368"/>
      </p:ext>
    </p:extLst>
  </p:cSld>
  <p:clrMap bg1="lt1" tx1="dk1" bg2="lt2" tx2="dk2" accent1="accent1" accent2="accent2" accent3="accent3" accent4="accent4" accent5="accent5" accent6="accent6" hlink="hlink" folHlink="folHlink"/>
  <p:sldLayoutIdLst>
    <p:sldLayoutId id="2147483676" r:id="rId1"/>
    <p:sldLayoutId id="2147483693" r:id="rId2"/>
    <p:sldLayoutId id="2147483677" r:id="rId3"/>
    <p:sldLayoutId id="2147483678" r:id="rId4"/>
    <p:sldLayoutId id="2147483695" r:id="rId5"/>
    <p:sldLayoutId id="2147483696" r:id="rId6"/>
    <p:sldLayoutId id="2147483697" r:id="rId7"/>
    <p:sldLayoutId id="2147483679" r:id="rId8"/>
    <p:sldLayoutId id="2147483698" r:id="rId9"/>
    <p:sldLayoutId id="2147483699" r:id="rId10"/>
    <p:sldLayoutId id="2147483689" r:id="rId11"/>
    <p:sldLayoutId id="2147483690" r:id="rId12"/>
    <p:sldLayoutId id="2147483658" r:id="rId13"/>
    <p:sldLayoutId id="2147483692" r:id="rId14"/>
    <p:sldLayoutId id="2147483701" r:id="rId15"/>
    <p:sldLayoutId id="2147483682" r:id="rId16"/>
    <p:sldLayoutId id="2147483683" r:id="rId17"/>
    <p:sldLayoutId id="2147483686" r:id="rId18"/>
    <p:sldLayoutId id="2147483700" r:id="rId19"/>
  </p:sldLayoutIdLst>
  <p:hf hdr="0" ftr="0" dt="0"/>
  <p:txStyles>
    <p:titleStyle>
      <a:lvl1pPr algn="l" defTabSz="914400" rtl="0" eaLnBrk="1" latinLnBrk="0" hangingPunct="1">
        <a:lnSpc>
          <a:spcPct val="85000"/>
        </a:lnSpc>
        <a:spcBef>
          <a:spcPct val="0"/>
        </a:spcBef>
        <a:buNone/>
        <a:defRPr sz="2800" b="1" kern="1200">
          <a:solidFill>
            <a:schemeClr val="tx1"/>
          </a:solidFill>
          <a:latin typeface="+mj-lt"/>
          <a:ea typeface="+mj-ea"/>
          <a:cs typeface="+mj-cs"/>
        </a:defRPr>
      </a:lvl1pPr>
    </p:titleStyle>
    <p:bodyStyle>
      <a:lvl1pPr marL="144000" indent="-144000" algn="l" defTabSz="914400" rtl="0" eaLnBrk="1" latinLnBrk="0" hangingPunct="1">
        <a:lnSpc>
          <a:spcPct val="100000"/>
        </a:lnSpc>
        <a:spcBef>
          <a:spcPts val="0"/>
        </a:spcBef>
        <a:spcAft>
          <a:spcPts val="1200"/>
        </a:spcAft>
        <a:buClr>
          <a:schemeClr val="accent6"/>
        </a:buClr>
        <a:buFont typeface="Arial" panose="020B0604020202020204" pitchFamily="34" charset="0"/>
        <a:buChar char="•"/>
        <a:defRPr sz="2200" kern="1200" baseline="0">
          <a:solidFill>
            <a:schemeClr val="tx1"/>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1071" userDrawn="1">
          <p15:clr>
            <a:srgbClr val="F26B43"/>
          </p15:clr>
        </p15:guide>
        <p15:guide id="6" orient="horz" pos="1253" userDrawn="1">
          <p15:clr>
            <a:srgbClr val="F26B43"/>
          </p15:clr>
        </p15:guide>
        <p15:guide id="7" orient="horz" pos="3589" userDrawn="1">
          <p15:clr>
            <a:srgbClr val="F26B43"/>
          </p15:clr>
        </p15:guide>
        <p15:guide id="10" pos="710" userDrawn="1">
          <p15:clr>
            <a:srgbClr val="F26B43"/>
          </p15:clr>
        </p15:guide>
        <p15:guide id="11" pos="7242" userDrawn="1">
          <p15:clr>
            <a:srgbClr val="F26B43"/>
          </p15:clr>
        </p15:guide>
        <p15:guide id="12" pos="3863" userDrawn="1">
          <p15:clr>
            <a:srgbClr val="F26B43"/>
          </p15:clr>
        </p15:guide>
        <p15:guide id="13" pos="4089"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9.xml"/><Relationship Id="rId7" Type="http://schemas.openxmlformats.org/officeDocument/2006/relationships/image" Target="../media/image8.gif"/><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2.mp4"/><Relationship Id="rId7" Type="http://schemas.openxmlformats.org/officeDocument/2006/relationships/hyperlink" Target="https://www.bispebjerghospital.dk/afdelinger-og-klinikker/klinisk-farmakologisk-afdeling/boernefarmakologi/viden/sider/default.aspx" TargetMode="External"/><Relationship Id="rId2" Type="http://schemas.openxmlformats.org/officeDocument/2006/relationships/customXml" Target="../../customXml/item9.xml"/><Relationship Id="rId1" Type="http://schemas.openxmlformats.org/officeDocument/2006/relationships/customXml" Target="../../customXml/item12.xml"/><Relationship Id="rId6" Type="http://schemas.openxmlformats.org/officeDocument/2006/relationships/notesSlide" Target="../notesSlides/notesSlide2.xml"/><Relationship Id="rId5" Type="http://schemas.openxmlformats.org/officeDocument/2006/relationships/slideLayout" Target="../slideLayouts/slideLayout3.xml"/><Relationship Id="rId4" Type="http://schemas.openxmlformats.org/officeDocument/2006/relationships/video" Target="../media/media2.mp4"/></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1.xml"/><Relationship Id="rId7" Type="http://schemas.openxmlformats.org/officeDocument/2006/relationships/notesSlide" Target="../notesSlides/notesSlide3.xml"/><Relationship Id="rId2" Type="http://schemas.openxmlformats.org/officeDocument/2006/relationships/customXml" Target="../../customXml/item4.xml"/><Relationship Id="rId1" Type="http://schemas.openxmlformats.org/officeDocument/2006/relationships/customXml" Target="../../customXml/item13.xml"/><Relationship Id="rId6" Type="http://schemas.openxmlformats.org/officeDocument/2006/relationships/slideLayout" Target="../slideLayouts/slideLayout3.xml"/><Relationship Id="rId5" Type="http://schemas.openxmlformats.org/officeDocument/2006/relationships/video" Target="../media/media3.mp4"/><Relationship Id="rId4" Type="http://schemas.microsoft.com/office/2007/relationships/media" Target="../media/media3.mp4"/><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9.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xml"/><Relationship Id="rId7" Type="http://schemas.openxmlformats.org/officeDocument/2006/relationships/notesSlide" Target="../notesSlides/notesSlide5.xml"/><Relationship Id="rId2" Type="http://schemas.openxmlformats.org/officeDocument/2006/relationships/customXml" Target="../../customXml/item1.xml"/><Relationship Id="rId1" Type="http://schemas.openxmlformats.org/officeDocument/2006/relationships/customXml" Target="../../customXml/item7.xml"/><Relationship Id="rId6" Type="http://schemas.openxmlformats.org/officeDocument/2006/relationships/slideLayout" Target="../slideLayouts/slideLayout3.xml"/><Relationship Id="rId5" Type="http://schemas.openxmlformats.org/officeDocument/2006/relationships/video" Target="../media/media5.mp4"/><Relationship Id="rId4" Type="http://schemas.microsoft.com/office/2007/relationships/media" Target="../media/media5.mp4"/><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3.xml"/><Relationship Id="rId7" Type="http://schemas.openxmlformats.org/officeDocument/2006/relationships/notesSlide" Target="../notesSlides/notesSlide6.xml"/><Relationship Id="rId2" Type="http://schemas.openxmlformats.org/officeDocument/2006/relationships/customXml" Target="../../customXml/item5.xml"/><Relationship Id="rId1" Type="http://schemas.openxmlformats.org/officeDocument/2006/relationships/customXml" Target="../../customXml/item2.xml"/><Relationship Id="rId6" Type="http://schemas.openxmlformats.org/officeDocument/2006/relationships/slideLayout" Target="../slideLayouts/slideLayout3.xml"/><Relationship Id="rId5" Type="http://schemas.openxmlformats.org/officeDocument/2006/relationships/video" Target="../media/media6.mp4"/><Relationship Id="rId10" Type="http://schemas.openxmlformats.org/officeDocument/2006/relationships/image" Target="../media/image9.png"/><Relationship Id="rId4" Type="http://schemas.microsoft.com/office/2007/relationships/media" Target="../media/media6.mp4"/><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4.xml"/><Relationship Id="rId7" Type="http://schemas.openxmlformats.org/officeDocument/2006/relationships/notesSlide" Target="../notesSlides/notesSlide7.xml"/><Relationship Id="rId2" Type="http://schemas.openxmlformats.org/officeDocument/2006/relationships/customXml" Target="../../customXml/item3.xml"/><Relationship Id="rId1" Type="http://schemas.openxmlformats.org/officeDocument/2006/relationships/customXml" Target="../../customXml/item10.xml"/><Relationship Id="rId6" Type="http://schemas.openxmlformats.org/officeDocument/2006/relationships/slideLayout" Target="../slideLayouts/slideLayout3.xml"/><Relationship Id="rId5" Type="http://schemas.openxmlformats.org/officeDocument/2006/relationships/video" Target="../media/media7.mp4"/><Relationship Id="rId10" Type="http://schemas.openxmlformats.org/officeDocument/2006/relationships/image" Target="../media/image9.png"/><Relationship Id="rId4" Type="http://schemas.microsoft.com/office/2007/relationships/media" Target="../media/media7.mp4"/><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video" Target="../media/media9.mp4"/><Relationship Id="rId7" Type="http://schemas.openxmlformats.org/officeDocument/2006/relationships/image" Target="../media/image9.png"/><Relationship Id="rId2" Type="http://schemas.microsoft.com/office/2007/relationships/media" Target="../media/media9.mp4"/><Relationship Id="rId1" Type="http://schemas.openxmlformats.org/officeDocument/2006/relationships/tags" Target="../tags/tag5.xml"/><Relationship Id="rId6" Type="http://schemas.openxmlformats.org/officeDocument/2006/relationships/image" Target="../media/image15.png"/><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video" Target="../media/media10.mp4"/><Relationship Id="rId7" Type="http://schemas.openxmlformats.org/officeDocument/2006/relationships/image" Target="../media/image9.png"/><Relationship Id="rId2" Type="http://schemas.microsoft.com/office/2007/relationships/media" Target="../media/media10.mp4"/><Relationship Id="rId1" Type="http://schemas.openxmlformats.org/officeDocument/2006/relationships/tags" Target="../tags/tag6.xml"/><Relationship Id="rId6" Type="http://schemas.openxmlformats.org/officeDocument/2006/relationships/image" Target="../media/image16.png"/><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video" Target="../media/media11.mp4"/><Relationship Id="rId7" Type="http://schemas.openxmlformats.org/officeDocument/2006/relationships/image" Target="../media/image9.png"/><Relationship Id="rId2" Type="http://schemas.microsoft.com/office/2007/relationships/media" Target="../media/media11.mp4"/><Relationship Id="rId1" Type="http://schemas.openxmlformats.org/officeDocument/2006/relationships/tags" Target="../tags/tag7.xml"/><Relationship Id="rId6" Type="http://schemas.openxmlformats.org/officeDocument/2006/relationships/image" Target="../media/image17.png"/><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video" Target="../media/media12.mp4"/><Relationship Id="rId7" Type="http://schemas.openxmlformats.org/officeDocument/2006/relationships/image" Target="../media/image9.png"/><Relationship Id="rId2" Type="http://schemas.microsoft.com/office/2007/relationships/media" Target="../media/media12.mp4"/><Relationship Id="rId1" Type="http://schemas.openxmlformats.org/officeDocument/2006/relationships/tags" Target="../tags/tag8.xml"/><Relationship Id="rId6" Type="http://schemas.openxmlformats.org/officeDocument/2006/relationships/image" Target="../media/image18.png"/><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9.xml"/><Relationship Id="rId7" Type="http://schemas.openxmlformats.org/officeDocument/2006/relationships/notesSlide" Target="../notesSlides/notesSlide13.xml"/><Relationship Id="rId2" Type="http://schemas.openxmlformats.org/officeDocument/2006/relationships/customXml" Target="../../customXml/item8.xml"/><Relationship Id="rId1" Type="http://schemas.openxmlformats.org/officeDocument/2006/relationships/customXml" Target="../../customXml/item11.xml"/><Relationship Id="rId6" Type="http://schemas.openxmlformats.org/officeDocument/2006/relationships/slideLayout" Target="../slideLayouts/slideLayout3.xml"/><Relationship Id="rId5" Type="http://schemas.openxmlformats.org/officeDocument/2006/relationships/video" Target="../media/media13.mp4"/><Relationship Id="rId10" Type="http://schemas.openxmlformats.org/officeDocument/2006/relationships/image" Target="../media/image9.png"/><Relationship Id="rId4" Type="http://schemas.microsoft.com/office/2007/relationships/media" Target="../media/media13.mp4"/><Relationship Id="rId9"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9.xml"/><Relationship Id="rId7" Type="http://schemas.openxmlformats.org/officeDocument/2006/relationships/image" Target="../media/image8.gif"/><Relationship Id="rId2" Type="http://schemas.openxmlformats.org/officeDocument/2006/relationships/video" Target="../media/media14.mp4"/><Relationship Id="rId1" Type="http://schemas.microsoft.com/office/2007/relationships/media" Target="../media/media14.mp4"/><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lede 16" descr="Et billede, der indeholder sky, udendørs, statue, person&#10;&#10;Automatisk genereret beskrivelse">
            <a:extLst>
              <a:ext uri="{FF2B5EF4-FFF2-40B4-BE49-F238E27FC236}">
                <a16:creationId xmlns:a16="http://schemas.microsoft.com/office/drawing/2014/main" id="{379CC0FC-998E-5C52-61E8-05DAEB37F0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4370" b="26465"/>
          <a:stretch/>
        </p:blipFill>
        <p:spPr>
          <a:xfrm>
            <a:off x="1" y="-12699"/>
            <a:ext cx="12191999" cy="6966858"/>
          </a:xfrm>
          <a:prstGeom prst="rect">
            <a:avLst/>
          </a:prstGeom>
        </p:spPr>
      </p:pic>
      <p:sp>
        <p:nvSpPr>
          <p:cNvPr id="15" name="Rektangel 14">
            <a:extLst>
              <a:ext uri="{FF2B5EF4-FFF2-40B4-BE49-F238E27FC236}">
                <a16:creationId xmlns:a16="http://schemas.microsoft.com/office/drawing/2014/main" id="{8A711913-546F-DA6E-2B32-DF4672127FA8}"/>
              </a:ext>
            </a:extLst>
          </p:cNvPr>
          <p:cNvSpPr/>
          <p:nvPr/>
        </p:nvSpPr>
        <p:spPr>
          <a:xfrm>
            <a:off x="1" y="0"/>
            <a:ext cx="12191999" cy="6966857"/>
          </a:xfrm>
          <a:prstGeom prst="rect">
            <a:avLst/>
          </a:prstGeom>
          <a:solidFill>
            <a:schemeClr val="bg1">
              <a:alpha val="58000"/>
            </a:schemeClr>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13" name="Title 1">
            <a:extLst>
              <a:ext uri="{FF2B5EF4-FFF2-40B4-BE49-F238E27FC236}">
                <a16:creationId xmlns:a16="http://schemas.microsoft.com/office/drawing/2014/main" id="{0AB2DF65-C7C6-A37F-C791-84316F9982BE}"/>
              </a:ext>
            </a:extLst>
          </p:cNvPr>
          <p:cNvSpPr txBox="1">
            <a:spLocks/>
          </p:cNvSpPr>
          <p:nvPr/>
        </p:nvSpPr>
        <p:spPr>
          <a:xfrm>
            <a:off x="1008210" y="2570168"/>
            <a:ext cx="5644776" cy="1717664"/>
          </a:xfrm>
          <a:prstGeom prst="rect">
            <a:avLst/>
          </a:prstGeom>
          <a:noFill/>
          <a:ln w="38100">
            <a:solidFill>
              <a:schemeClr val="accent5">
                <a:lumMod val="50000"/>
              </a:schemeClr>
            </a:solidFill>
          </a:ln>
        </p:spPr>
        <p:txBody>
          <a:bodyPr vert="horz" lIns="360000" tIns="360000" rIns="360000" bIns="360000" rtlCol="0" anchor="ctr" anchorCtr="0">
            <a:noAutofit/>
          </a:bodyPr>
          <a:lstStyle>
            <a:lvl1pPr algn="l" defTabSz="914400" rtl="0" eaLnBrk="1" latinLnBrk="0" hangingPunct="1">
              <a:lnSpc>
                <a:spcPct val="85000"/>
              </a:lnSpc>
              <a:spcBef>
                <a:spcPct val="0"/>
              </a:spcBef>
              <a:buNone/>
              <a:defRPr sz="2800" b="1" kern="1200">
                <a:solidFill>
                  <a:schemeClr val="tx1"/>
                </a:solidFill>
                <a:latin typeface="+mj-lt"/>
                <a:ea typeface="+mj-ea"/>
                <a:cs typeface="+mj-cs"/>
              </a:defRPr>
            </a:lvl1pPr>
          </a:lstStyle>
          <a:p>
            <a:pPr algn="ctr"/>
            <a:r>
              <a:rPr lang="da-DK" dirty="0">
                <a:solidFill>
                  <a:schemeClr val="accent5">
                    <a:lumMod val="50000"/>
                  </a:schemeClr>
                </a:solidFill>
              </a:rPr>
              <a:t>Børne-IV-Blandevejledninger</a:t>
            </a:r>
          </a:p>
          <a:p>
            <a:pPr algn="ctr"/>
            <a:endParaRPr lang="da-DK" dirty="0">
              <a:solidFill>
                <a:schemeClr val="accent5">
                  <a:lumMod val="50000"/>
                </a:schemeClr>
              </a:solidFill>
            </a:endParaRPr>
          </a:p>
          <a:p>
            <a:pPr algn="ctr"/>
            <a:r>
              <a:rPr lang="da-DK" sz="2000" b="0" baseline="0" dirty="0">
                <a:solidFill>
                  <a:schemeClr val="accent5">
                    <a:lumMod val="50000"/>
                  </a:schemeClr>
                </a:solidFill>
              </a:rPr>
              <a:t>E-læring om blandevejledninger for koncentrater i Sundhedsplatformen</a:t>
            </a:r>
          </a:p>
        </p:txBody>
      </p:sp>
      <p:pic>
        <p:nvPicPr>
          <p:cNvPr id="28" name="Billede 27" descr="Et billede, der indeholder tekst, Font/skrifttype, skærmbillede, Grafik&#10;&#10;Automatisk genereret beskrivelse">
            <a:extLst>
              <a:ext uri="{FF2B5EF4-FFF2-40B4-BE49-F238E27FC236}">
                <a16:creationId xmlns:a16="http://schemas.microsoft.com/office/drawing/2014/main" id="{EE3FBF48-7820-DE6A-1911-8B98F77B96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5132" y="5946621"/>
            <a:ext cx="2257426" cy="684390"/>
          </a:xfrm>
          <a:prstGeom prst="rect">
            <a:avLst/>
          </a:prstGeom>
        </p:spPr>
      </p:pic>
      <p:pic>
        <p:nvPicPr>
          <p:cNvPr id="29" name="Billede 28" descr="Et billede, der indeholder Font/skrifttype, tekst, Grafik, skærmbillede&#10;&#10;Automatisk genereret beskrivelse">
            <a:extLst>
              <a:ext uri="{FF2B5EF4-FFF2-40B4-BE49-F238E27FC236}">
                <a16:creationId xmlns:a16="http://schemas.microsoft.com/office/drawing/2014/main" id="{1A33F831-A5E6-F6AD-041B-1742B0AF1C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06759" y="5886158"/>
            <a:ext cx="1406285" cy="744853"/>
          </a:xfrm>
          <a:prstGeom prst="rect">
            <a:avLst/>
          </a:prstGeom>
        </p:spPr>
      </p:pic>
      <p:pic>
        <p:nvPicPr>
          <p:cNvPr id="88" name="Video 87">
            <a:hlinkClick r:id="" action="ppaction://media"/>
            <a:extLst>
              <a:ext uri="{FF2B5EF4-FFF2-40B4-BE49-F238E27FC236}">
                <a16:creationId xmlns:a16="http://schemas.microsoft.com/office/drawing/2014/main" id="{B1EC857F-878D-7D9D-84C5-A456E25F8107}"/>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8"/>
          <a:srcRect l="21875" r="21875"/>
          <a:stretch>
            <a:fillRect/>
          </a:stretch>
        </p:blipFill>
        <p:spPr>
          <a:xfrm>
            <a:off x="12192000" y="4718304"/>
            <a:ext cx="2057400" cy="2057400"/>
          </a:xfrm>
          <a:prstGeom prst="ellipse">
            <a:avLst/>
          </a:prstGeom>
        </p:spPr>
      </p:pic>
    </p:spTree>
    <p:extLst>
      <p:ext uri="{BB962C8B-B14F-4D97-AF65-F5344CB8AC3E}">
        <p14:creationId xmlns:p14="http://schemas.microsoft.com/office/powerpoint/2010/main" val="4200209586"/>
      </p:ext>
    </p:extLst>
  </p:cSld>
  <p:clrMapOvr>
    <a:masterClrMapping/>
  </p:clrMapOvr>
  <mc:AlternateContent xmlns:mc="http://schemas.openxmlformats.org/markup-compatibility/2006" xmlns:p14="http://schemas.microsoft.com/office/powerpoint/2010/main">
    <mc:Choice Requires="p14">
      <p:transition spd="slow" p14:dur="2000" advTm="29357"/>
    </mc:Choice>
    <mc:Fallback xmlns="">
      <p:transition spd="slow" advTm="293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8"/>
                </p:tgtEl>
              </p:cMediaNode>
            </p:video>
            <p:seq concurrent="1" nextAc="seek">
              <p:cTn id="8" restart="whenNotActive" fill="hold" evtFilter="cancelBubble" nodeType="interactiveSeq">
                <p:stCondLst>
                  <p:cond evt="onClick" delay="0">
                    <p:tgtEl>
                      <p:spTgt spid="8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8"/>
                                        </p:tgtEl>
                                      </p:cBhvr>
                                    </p:cmd>
                                  </p:childTnLst>
                                </p:cTn>
                              </p:par>
                            </p:childTnLst>
                          </p:cTn>
                        </p:par>
                      </p:childTnLst>
                    </p:cTn>
                  </p:par>
                </p:childTnLst>
              </p:cTn>
              <p:nextCondLst>
                <p:cond evt="onClick" delay="0">
                  <p:tgtEl>
                    <p:spTgt spid="88"/>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76953D4-4B88-EB66-89BD-B2452C310253}"/>
              </a:ext>
            </a:extLst>
          </p:cNvPr>
          <p:cNvSpPr>
            <a:spLocks noGrp="1"/>
          </p:cNvSpPr>
          <p:nvPr>
            <p:ph type="title"/>
          </p:nvPr>
        </p:nvSpPr>
        <p:spPr>
          <a:xfrm>
            <a:off x="1126800" y="1890603"/>
            <a:ext cx="10371600" cy="827497"/>
          </a:xfrm>
        </p:spPr>
        <p:txBody>
          <a:bodyPr/>
          <a:lstStyle/>
          <a:p>
            <a:pPr algn="ctr"/>
            <a:r>
              <a:rPr lang="da-DK" sz="2800" i="0" dirty="0">
                <a:solidFill>
                  <a:srgbClr val="000000"/>
                </a:solidFill>
                <a:effectLst/>
                <a:latin typeface="+mn-lt"/>
              </a:rPr>
              <a:t>Tilgå Børne-IV-Blandevejledningerne og E-learning her:</a:t>
            </a:r>
            <a:br>
              <a:rPr lang="da-DK" sz="2800" b="0" i="0" dirty="0">
                <a:solidFill>
                  <a:srgbClr val="000000"/>
                </a:solidFill>
                <a:effectLst/>
                <a:latin typeface="+mn-lt"/>
              </a:rPr>
            </a:br>
            <a:r>
              <a:rPr lang="da-DK" dirty="0">
                <a:latin typeface="+mn-lt"/>
              </a:rPr>
              <a:t> </a:t>
            </a:r>
          </a:p>
        </p:txBody>
      </p:sp>
      <p:sp>
        <p:nvSpPr>
          <p:cNvPr id="10" name="Content Placeholder 9">
            <a:extLst>
              <a:ext uri="{FF2B5EF4-FFF2-40B4-BE49-F238E27FC236}">
                <a16:creationId xmlns:a16="http://schemas.microsoft.com/office/drawing/2014/main" id="{A7582DC4-B553-9A5F-D920-B8DAB78B7EA2}"/>
              </a:ext>
            </a:extLst>
          </p:cNvPr>
          <p:cNvSpPr>
            <a:spLocks noGrp="1"/>
          </p:cNvSpPr>
          <p:nvPr>
            <p:ph sz="quarter" idx="13"/>
          </p:nvPr>
        </p:nvSpPr>
        <p:spPr>
          <a:xfrm>
            <a:off x="1127125" y="2745050"/>
            <a:ext cx="10371275" cy="3708000"/>
          </a:xfrm>
        </p:spPr>
        <p:txBody>
          <a:bodyPr/>
          <a:lstStyle/>
          <a:p>
            <a:pPr marL="0" indent="0" algn="ctr">
              <a:buNone/>
            </a:pPr>
            <a:endParaRPr lang="da-DK" sz="3200" b="0" i="0" dirty="0">
              <a:solidFill>
                <a:srgbClr val="000000"/>
              </a:solidFill>
              <a:effectLst/>
              <a:latin typeface="marilight" panose="020B0506040000020004" pitchFamily="34" charset="0"/>
            </a:endParaRPr>
          </a:p>
          <a:p>
            <a:pPr marL="0" indent="0" algn="ctr">
              <a:buNone/>
            </a:pPr>
            <a:r>
              <a:rPr lang="da-DK" sz="3200" b="0" i="0" dirty="0">
                <a:solidFill>
                  <a:srgbClr val="000000"/>
                </a:solidFill>
                <a:effectLst/>
                <a:hlinkClick r:id="rId7"/>
              </a:rPr>
              <a:t>https://www.bispebjerghospital.dk/afdelinger-og-klinikker/klinisk-farmakologisk-afdeling/boernefarmakologi/viden/sider/default.aspx</a:t>
            </a:r>
            <a:endParaRPr lang="da-DK" sz="3200" b="0" i="0" dirty="0">
              <a:solidFill>
                <a:srgbClr val="000000"/>
              </a:solidFill>
              <a:effectLst/>
            </a:endParaRPr>
          </a:p>
          <a:p>
            <a:endParaRPr lang="da-DK" b="0" i="0" dirty="0">
              <a:solidFill>
                <a:srgbClr val="000000"/>
              </a:solidFill>
              <a:effectLst/>
              <a:latin typeface="marilight" panose="020B0506040000020004" pitchFamily="34" charset="0"/>
            </a:endParaRPr>
          </a:p>
          <a:p>
            <a:endParaRPr lang="da-DK" dirty="0"/>
          </a:p>
        </p:txBody>
      </p:sp>
      <p:sp>
        <p:nvSpPr>
          <p:cNvPr id="3" name="Pladsholder til slidenummer 2">
            <a:extLst>
              <a:ext uri="{FF2B5EF4-FFF2-40B4-BE49-F238E27FC236}">
                <a16:creationId xmlns:a16="http://schemas.microsoft.com/office/drawing/2014/main" id="{7D3564FE-4374-4562-A095-F70C0C584813}"/>
              </a:ext>
            </a:extLst>
          </p:cNvPr>
          <p:cNvSpPr>
            <a:spLocks noGrp="1"/>
          </p:cNvSpPr>
          <p:nvPr>
            <p:ph type="sldNum" sz="quarter" idx="14"/>
          </p:nvPr>
        </p:nvSpPr>
        <p:spPr>
          <a:xfrm>
            <a:off x="11504613" y="6300000"/>
            <a:ext cx="687386" cy="180000"/>
          </a:xfrm>
        </p:spPr>
        <p:txBody>
          <a:bodyPr/>
          <a:lstStyle/>
          <a:p>
            <a:fld id="{667EC89C-17A0-4E64-A6D2-B825673CEEDF}" type="slidenum">
              <a:rPr lang="da-DK" smtClean="0"/>
              <a:pPr/>
              <a:t>2</a:t>
            </a:fld>
            <a:endParaRPr lang="da-DK" dirty="0"/>
          </a:p>
        </p:txBody>
      </p:sp>
      <p:pic>
        <p:nvPicPr>
          <p:cNvPr id="116" name="Video 115">
            <a:hlinkClick r:id="" action="ppaction://media"/>
            <a:extLst>
              <a:ext uri="{FF2B5EF4-FFF2-40B4-BE49-F238E27FC236}">
                <a16:creationId xmlns:a16="http://schemas.microsoft.com/office/drawing/2014/main" id="{FC538D93-A388-B200-5EB3-E90959DC5E93}"/>
              </a:ext>
            </a:extLst>
          </p:cNvPr>
          <p:cNvPicPr>
            <a:picLocks noChangeAspect="1"/>
          </p:cNvPicPr>
          <p:nvPr>
            <a:videoFile r:link="rId4"/>
            <p:extLst>
              <p:ext uri="{DAA4B4D4-6D71-4841-9C94-3DE7FCFB9230}">
                <p14:media xmlns:p14="http://schemas.microsoft.com/office/powerpoint/2010/main" r:embed="rId3"/>
              </p:ext>
              <p:ext uri="{42D2F446-02D8-4167-A562-619A0277C38B}">
                <p15:isNarration xmlns:p15="http://schemas.microsoft.com/office/powerpoint/2012/main" val="1"/>
              </p:ext>
            </p:extLst>
          </p:nvPr>
        </p:nvPicPr>
        <p:blipFill>
          <a:blip r:embed="rId8"/>
          <a:srcRect l="21875" r="21875"/>
          <a:stretch>
            <a:fillRect/>
          </a:stretch>
        </p:blipFill>
        <p:spPr>
          <a:xfrm>
            <a:off x="12506746" y="4599050"/>
            <a:ext cx="2057400" cy="2057400"/>
          </a:xfrm>
          <a:prstGeom prst="ellipse">
            <a:avLst/>
          </a:prstGeom>
        </p:spPr>
      </p:pic>
    </p:spTree>
    <p:custDataLst>
      <p:custData r:id="rId1"/>
      <p:custData r:id="rId2"/>
    </p:custDataLst>
    <p:extLst>
      <p:ext uri="{BB962C8B-B14F-4D97-AF65-F5344CB8AC3E}">
        <p14:creationId xmlns:p14="http://schemas.microsoft.com/office/powerpoint/2010/main" val="394097150"/>
      </p:ext>
    </p:extLst>
  </p:cSld>
  <p:clrMapOvr>
    <a:masterClrMapping/>
  </p:clrMapOvr>
  <mc:AlternateContent xmlns:mc="http://schemas.openxmlformats.org/markup-compatibility/2006" xmlns:p14="http://schemas.microsoft.com/office/powerpoint/2010/main">
    <mc:Choice Requires="p14">
      <p:transition spd="slow" p14:dur="2000" advTm="23787"/>
    </mc:Choice>
    <mc:Fallback xmlns="">
      <p:transition spd="slow" advTm="237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6"/>
                </p:tgtEl>
              </p:cMediaNode>
            </p:video>
            <p:seq concurrent="1" nextAc="seek">
              <p:cTn id="8" restart="whenNotActive" fill="hold" evtFilter="cancelBubble" nodeType="interactiveSeq">
                <p:stCondLst>
                  <p:cond evt="onClick" delay="0">
                    <p:tgtEl>
                      <p:spTgt spid="1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6"/>
                                        </p:tgtEl>
                                      </p:cBhvr>
                                    </p:cmd>
                                  </p:childTnLst>
                                </p:cTn>
                              </p:par>
                            </p:childTnLst>
                          </p:cTn>
                        </p:par>
                      </p:childTnLst>
                    </p:cTn>
                  </p:par>
                </p:childTnLst>
              </p:cTn>
              <p:nextCondLst>
                <p:cond evt="onClick" delay="0">
                  <p:tgtEl>
                    <p:spTgt spid="11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76953D4-4B88-EB66-89BD-B2452C310253}"/>
              </a:ext>
            </a:extLst>
          </p:cNvPr>
          <p:cNvSpPr>
            <a:spLocks noGrp="1"/>
          </p:cNvSpPr>
          <p:nvPr>
            <p:ph type="title"/>
          </p:nvPr>
        </p:nvSpPr>
        <p:spPr/>
        <p:txBody>
          <a:bodyPr/>
          <a:lstStyle/>
          <a:p>
            <a:r>
              <a:rPr lang="da-DK" sz="2800" i="0" dirty="0">
                <a:solidFill>
                  <a:srgbClr val="000000"/>
                </a:solidFill>
                <a:effectLst/>
                <a:latin typeface="Arial (Tekst)"/>
              </a:rPr>
              <a:t>Børne-IV-Blandevejledningerne i Sundhedsplatformen</a:t>
            </a:r>
            <a:endParaRPr lang="da-DK" dirty="0">
              <a:latin typeface="Arial (Tekst)"/>
            </a:endParaRPr>
          </a:p>
        </p:txBody>
      </p:sp>
      <p:sp>
        <p:nvSpPr>
          <p:cNvPr id="3" name="Pladsholder til slidenummer 2">
            <a:extLst>
              <a:ext uri="{FF2B5EF4-FFF2-40B4-BE49-F238E27FC236}">
                <a16:creationId xmlns:a16="http://schemas.microsoft.com/office/drawing/2014/main" id="{7D3564FE-4374-4562-A095-F70C0C584813}"/>
              </a:ext>
            </a:extLst>
          </p:cNvPr>
          <p:cNvSpPr>
            <a:spLocks noGrp="1"/>
          </p:cNvSpPr>
          <p:nvPr>
            <p:ph type="sldNum" sz="quarter" idx="14"/>
          </p:nvPr>
        </p:nvSpPr>
        <p:spPr>
          <a:xfrm>
            <a:off x="11504613" y="6300000"/>
            <a:ext cx="687386" cy="180000"/>
          </a:xfrm>
        </p:spPr>
        <p:txBody>
          <a:bodyPr/>
          <a:lstStyle/>
          <a:p>
            <a:fld id="{667EC89C-17A0-4E64-A6D2-B825673CEEDF}" type="slidenum">
              <a:rPr lang="da-DK" smtClean="0"/>
              <a:pPr/>
              <a:t>3</a:t>
            </a:fld>
            <a:endParaRPr lang="da-DK" dirty="0"/>
          </a:p>
        </p:txBody>
      </p:sp>
      <p:pic>
        <p:nvPicPr>
          <p:cNvPr id="6" name="Billede 5" descr="Et billede, der indeholder tekst, skærmbillede, Font/skrifttype, nummer/tal">
            <a:extLst>
              <a:ext uri="{FF2B5EF4-FFF2-40B4-BE49-F238E27FC236}">
                <a16:creationId xmlns:a16="http://schemas.microsoft.com/office/drawing/2014/main" id="{4D11AB1B-FF28-645C-3C64-D67914D5CD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02292" y="1962637"/>
            <a:ext cx="9855377" cy="4122627"/>
          </a:xfrm>
          <a:prstGeom prst="rect">
            <a:avLst/>
          </a:prstGeom>
        </p:spPr>
      </p:pic>
      <p:sp>
        <p:nvSpPr>
          <p:cNvPr id="7" name="Rektangel 6">
            <a:extLst>
              <a:ext uri="{FF2B5EF4-FFF2-40B4-BE49-F238E27FC236}">
                <a16:creationId xmlns:a16="http://schemas.microsoft.com/office/drawing/2014/main" id="{3818BF5D-41AB-3497-14DE-85F2AD508FE8}"/>
              </a:ext>
            </a:extLst>
          </p:cNvPr>
          <p:cNvSpPr/>
          <p:nvPr/>
        </p:nvSpPr>
        <p:spPr>
          <a:xfrm>
            <a:off x="1994053" y="5524092"/>
            <a:ext cx="7315200" cy="46734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pic>
        <p:nvPicPr>
          <p:cNvPr id="102" name="Video 101">
            <a:hlinkClick r:id="" action="ppaction://media"/>
            <a:extLst>
              <a:ext uri="{FF2B5EF4-FFF2-40B4-BE49-F238E27FC236}">
                <a16:creationId xmlns:a16="http://schemas.microsoft.com/office/drawing/2014/main" id="{278480EC-F83D-48CB-3D6E-E2C6D4B540C4}"/>
              </a:ext>
            </a:extLst>
          </p:cNvPr>
          <p:cNvPicPr>
            <a:picLocks noChangeAspect="1"/>
          </p:cNvPicPr>
          <p:nvPr>
            <a:videoFile r:link="rId5"/>
            <p:extLst>
              <p:ext uri="{DAA4B4D4-6D71-4841-9C94-3DE7FCFB9230}">
                <p14:media xmlns:p14="http://schemas.microsoft.com/office/powerpoint/2010/main" r:embed="rId4"/>
              </p:ext>
              <p:ext uri="{42D2F446-02D8-4167-A562-619A0277C38B}">
                <p15:isNarration xmlns:p15="http://schemas.microsoft.com/office/powerpoint/2012/main" val="1"/>
              </p:ext>
            </p:extLst>
          </p:nvPr>
        </p:nvPicPr>
        <p:blipFill>
          <a:blip r:embed="rId9"/>
          <a:srcRect l="21875" r="21875"/>
          <a:stretch>
            <a:fillRect/>
          </a:stretch>
        </p:blipFill>
        <p:spPr>
          <a:xfrm>
            <a:off x="12699251" y="4962741"/>
            <a:ext cx="2057400" cy="2057400"/>
          </a:xfrm>
          <a:prstGeom prst="ellipse">
            <a:avLst/>
          </a:prstGeom>
        </p:spPr>
      </p:pic>
    </p:spTree>
    <p:custDataLst>
      <p:custData r:id="rId1"/>
      <p:custData r:id="rId2"/>
      <p:tags r:id="rId3"/>
    </p:custDataLst>
    <p:extLst>
      <p:ext uri="{BB962C8B-B14F-4D97-AF65-F5344CB8AC3E}">
        <p14:creationId xmlns:p14="http://schemas.microsoft.com/office/powerpoint/2010/main" val="447877254"/>
      </p:ext>
    </p:extLst>
  </p:cSld>
  <p:clrMapOvr>
    <a:masterClrMapping/>
  </p:clrMapOvr>
  <mc:AlternateContent xmlns:mc="http://schemas.openxmlformats.org/markup-compatibility/2006" xmlns:p14="http://schemas.microsoft.com/office/powerpoint/2010/main">
    <mc:Choice Requires="p14">
      <p:transition spd="slow" p14:dur="2000" advTm="33264"/>
    </mc:Choice>
    <mc:Fallback xmlns="">
      <p:transition spd="slow" advTm="332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02"/>
                </p:tgtEl>
              </p:cMediaNode>
            </p:video>
            <p:seq concurrent="1" nextAc="seek">
              <p:cTn id="12" restart="whenNotActive" fill="hold" evtFilter="cancelBubble" nodeType="interactiveSeq">
                <p:stCondLst>
                  <p:cond evt="onClick" delay="0">
                    <p:tgtEl>
                      <p:spTgt spid="10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02"/>
                                        </p:tgtEl>
                                      </p:cBhvr>
                                    </p:cmd>
                                  </p:childTnLst>
                                </p:cTn>
                              </p:par>
                            </p:childTnLst>
                          </p:cTn>
                        </p:par>
                      </p:childTnLst>
                    </p:cTn>
                  </p:par>
                </p:childTnLst>
              </p:cTn>
              <p:nextCondLst>
                <p:cond evt="onClick" delay="0">
                  <p:tgtEl>
                    <p:spTgt spid="102"/>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ACD061-2EC5-D496-947A-4CAB21432EAD}"/>
              </a:ext>
            </a:extLst>
          </p:cNvPr>
          <p:cNvSpPr>
            <a:spLocks noGrp="1"/>
          </p:cNvSpPr>
          <p:nvPr>
            <p:ph type="title"/>
          </p:nvPr>
        </p:nvSpPr>
        <p:spPr/>
        <p:txBody>
          <a:bodyPr/>
          <a:lstStyle/>
          <a:p>
            <a:r>
              <a:rPr lang="da-DK" dirty="0"/>
              <a:t>Oversigt over indhold</a:t>
            </a:r>
          </a:p>
        </p:txBody>
      </p:sp>
      <p:sp>
        <p:nvSpPr>
          <p:cNvPr id="3" name="Pladsholder til indhold 2">
            <a:extLst>
              <a:ext uri="{FF2B5EF4-FFF2-40B4-BE49-F238E27FC236}">
                <a16:creationId xmlns:a16="http://schemas.microsoft.com/office/drawing/2014/main" id="{D2BA2462-EE7C-9E81-0C30-DF9BFCEA4DD8}"/>
              </a:ext>
            </a:extLst>
          </p:cNvPr>
          <p:cNvSpPr>
            <a:spLocks noGrp="1"/>
          </p:cNvSpPr>
          <p:nvPr>
            <p:ph sz="quarter" idx="13"/>
          </p:nvPr>
        </p:nvSpPr>
        <p:spPr/>
        <p:txBody>
          <a:bodyPr/>
          <a:lstStyle/>
          <a:p>
            <a:r>
              <a:rPr lang="da-DK" dirty="0"/>
              <a:t>Dosis og blandingsmængder i Sundhedsplatformen </a:t>
            </a:r>
          </a:p>
          <a:p>
            <a:r>
              <a:rPr lang="da-DK" dirty="0"/>
              <a:t>Scanning af blandingskomponenter </a:t>
            </a:r>
          </a:p>
          <a:p>
            <a:r>
              <a:rPr lang="da-DK" dirty="0"/>
              <a:t>Fortynding til nyfødte, hvor kun en del af blandingen skal gives</a:t>
            </a:r>
          </a:p>
          <a:p>
            <a:endParaRPr lang="da-DK" dirty="0"/>
          </a:p>
        </p:txBody>
      </p:sp>
      <p:sp>
        <p:nvSpPr>
          <p:cNvPr id="4" name="Pladsholder til slidenummer 3">
            <a:extLst>
              <a:ext uri="{FF2B5EF4-FFF2-40B4-BE49-F238E27FC236}">
                <a16:creationId xmlns:a16="http://schemas.microsoft.com/office/drawing/2014/main" id="{F607E86B-60D9-0D08-A82D-DE1ABCD0B017}"/>
              </a:ext>
            </a:extLst>
          </p:cNvPr>
          <p:cNvSpPr>
            <a:spLocks noGrp="1"/>
          </p:cNvSpPr>
          <p:nvPr>
            <p:ph type="sldNum" sz="quarter" idx="14"/>
          </p:nvPr>
        </p:nvSpPr>
        <p:spPr/>
        <p:txBody>
          <a:bodyPr/>
          <a:lstStyle/>
          <a:p>
            <a:fld id="{0DAB5548-7253-48D6-B95B-F3D312A72220}" type="slidenum">
              <a:rPr lang="da-DK" smtClean="0"/>
              <a:pPr/>
              <a:t>4</a:t>
            </a:fld>
            <a:endParaRPr lang="da-DK" dirty="0"/>
          </a:p>
        </p:txBody>
      </p:sp>
      <p:pic>
        <p:nvPicPr>
          <p:cNvPr id="37" name="Video 36">
            <a:hlinkClick r:id="" action="ppaction://media"/>
            <a:extLst>
              <a:ext uri="{FF2B5EF4-FFF2-40B4-BE49-F238E27FC236}">
                <a16:creationId xmlns:a16="http://schemas.microsoft.com/office/drawing/2014/main" id="{43D3F2A9-F5B3-9E2C-4D57-B3A2C21CAF6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2699251" y="4800600"/>
            <a:ext cx="2057400" cy="2057400"/>
          </a:xfrm>
          <a:prstGeom prst="ellipse">
            <a:avLst/>
          </a:prstGeom>
        </p:spPr>
      </p:pic>
    </p:spTree>
    <p:extLst>
      <p:ext uri="{BB962C8B-B14F-4D97-AF65-F5344CB8AC3E}">
        <p14:creationId xmlns:p14="http://schemas.microsoft.com/office/powerpoint/2010/main" val="600636178"/>
      </p:ext>
    </p:extLst>
  </p:cSld>
  <p:clrMapOvr>
    <a:masterClrMapping/>
  </p:clrMapOvr>
  <mc:AlternateContent xmlns:mc="http://schemas.openxmlformats.org/markup-compatibility/2006" xmlns:p14="http://schemas.microsoft.com/office/powerpoint/2010/main">
    <mc:Choice Requires="p14">
      <p:transition spd="slow" p14:dur="2000" advTm="25567"/>
    </mc:Choice>
    <mc:Fallback xmlns="">
      <p:transition spd="slow" advTm="25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7"/>
                </p:tgtEl>
              </p:cMediaNode>
            </p:video>
            <p:seq concurrent="1" nextAc="seek">
              <p:cTn id="8" restart="whenNotActive" fill="hold" evtFilter="cancelBubble" nodeType="interactiveSeq">
                <p:stCondLst>
                  <p:cond evt="onClick" delay="0">
                    <p:tgtEl>
                      <p:spTgt spid="3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7"/>
                                        </p:tgtEl>
                                      </p:cBhvr>
                                    </p:cmd>
                                  </p:childTnLst>
                                </p:cTn>
                              </p:par>
                            </p:childTnLst>
                          </p:cTn>
                        </p:par>
                      </p:childTnLst>
                    </p:cTn>
                  </p:par>
                </p:childTnLst>
              </p:cTn>
              <p:nextCondLst>
                <p:cond evt="onClick" delay="0">
                  <p:tgtEl>
                    <p:spTgt spid="3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8">
            <a:extLst>
              <a:ext uri="{FF2B5EF4-FFF2-40B4-BE49-F238E27FC236}">
                <a16:creationId xmlns:a16="http://schemas.microsoft.com/office/drawing/2014/main" id="{3B167B82-1304-AF8B-41CE-FF44ED88BA9E}"/>
              </a:ext>
            </a:extLst>
          </p:cNvPr>
          <p:cNvPicPr>
            <a:picLocks noGrp="1" noChangeAspect="1"/>
          </p:cNvPicPr>
          <p:nvPr>
            <p:ph sz="quarter" idx="13"/>
          </p:nvPr>
        </p:nvPicPr>
        <p:blipFill>
          <a:blip r:embed="rId8"/>
          <a:stretch>
            <a:fillRect/>
          </a:stretch>
        </p:blipFill>
        <p:spPr bwMode="auto">
          <a:xfrm>
            <a:off x="1126800" y="1651626"/>
            <a:ext cx="10371600" cy="4180148"/>
          </a:xfrm>
          <a:prstGeom prst="rect">
            <a:avLst/>
          </a:prstGeom>
          <a:noFill/>
          <a:extLst>
            <a:ext uri="{909E8E84-426E-40DD-AFC4-6F175D3DCCD1}">
              <a14:hiddenFill xmlns:a14="http://schemas.microsoft.com/office/drawing/2010/main">
                <a:solidFill>
                  <a:srgbClr val="FFFFFF"/>
                </a:solidFill>
              </a14:hiddenFill>
            </a:ext>
          </a:extLst>
        </p:spPr>
      </p:pic>
      <p:sp>
        <p:nvSpPr>
          <p:cNvPr id="3" name="Pladsholder til slidenummer 2">
            <a:extLst>
              <a:ext uri="{FF2B5EF4-FFF2-40B4-BE49-F238E27FC236}">
                <a16:creationId xmlns:a16="http://schemas.microsoft.com/office/drawing/2014/main" id="{7D3564FE-4374-4562-A095-F70C0C584813}"/>
              </a:ext>
            </a:extLst>
          </p:cNvPr>
          <p:cNvSpPr>
            <a:spLocks noGrp="1"/>
          </p:cNvSpPr>
          <p:nvPr>
            <p:ph type="sldNum" sz="quarter" idx="14"/>
          </p:nvPr>
        </p:nvSpPr>
        <p:spPr>
          <a:xfrm>
            <a:off x="11504613" y="6300000"/>
            <a:ext cx="687386" cy="180000"/>
          </a:xfrm>
        </p:spPr>
        <p:txBody>
          <a:bodyPr/>
          <a:lstStyle/>
          <a:p>
            <a:fld id="{667EC89C-17A0-4E64-A6D2-B825673CEEDF}" type="slidenum">
              <a:rPr lang="da-DK" smtClean="0"/>
              <a:pPr/>
              <a:t>5</a:t>
            </a:fld>
            <a:endParaRPr lang="da-DK" dirty="0"/>
          </a:p>
        </p:txBody>
      </p:sp>
      <p:sp>
        <p:nvSpPr>
          <p:cNvPr id="7" name="Title 8">
            <a:extLst>
              <a:ext uri="{FF2B5EF4-FFF2-40B4-BE49-F238E27FC236}">
                <a16:creationId xmlns:a16="http://schemas.microsoft.com/office/drawing/2014/main" id="{347040EE-1A0C-869C-3AB0-561CD429BE3C}"/>
              </a:ext>
            </a:extLst>
          </p:cNvPr>
          <p:cNvSpPr>
            <a:spLocks noGrp="1"/>
          </p:cNvSpPr>
          <p:nvPr>
            <p:ph type="title"/>
          </p:nvPr>
        </p:nvSpPr>
        <p:spPr>
          <a:xfrm>
            <a:off x="1126800" y="871200"/>
            <a:ext cx="10371600" cy="827497"/>
          </a:xfrm>
        </p:spPr>
        <p:txBody>
          <a:bodyPr/>
          <a:lstStyle/>
          <a:p>
            <a:endParaRPr lang="da-DK" dirty="0"/>
          </a:p>
        </p:txBody>
      </p:sp>
      <p:sp>
        <p:nvSpPr>
          <p:cNvPr id="8" name="Rektangel 7">
            <a:extLst>
              <a:ext uri="{FF2B5EF4-FFF2-40B4-BE49-F238E27FC236}">
                <a16:creationId xmlns:a16="http://schemas.microsoft.com/office/drawing/2014/main" id="{C3D381A3-09D7-573C-6008-8FF95905ECC4}"/>
              </a:ext>
            </a:extLst>
          </p:cNvPr>
          <p:cNvSpPr/>
          <p:nvPr/>
        </p:nvSpPr>
        <p:spPr>
          <a:xfrm>
            <a:off x="1455503" y="1682223"/>
            <a:ext cx="6118304" cy="27078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11" name="Rektangel 10">
            <a:extLst>
              <a:ext uri="{FF2B5EF4-FFF2-40B4-BE49-F238E27FC236}">
                <a16:creationId xmlns:a16="http://schemas.microsoft.com/office/drawing/2014/main" id="{53E38522-9D47-C6DA-8F2C-D97FB8327967}"/>
              </a:ext>
            </a:extLst>
          </p:cNvPr>
          <p:cNvSpPr/>
          <p:nvPr/>
        </p:nvSpPr>
        <p:spPr>
          <a:xfrm>
            <a:off x="4719597" y="3930425"/>
            <a:ext cx="2752806" cy="19467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pic>
        <p:nvPicPr>
          <p:cNvPr id="35" name="Video 34">
            <a:hlinkClick r:id="" action="ppaction://media"/>
            <a:extLst>
              <a:ext uri="{FF2B5EF4-FFF2-40B4-BE49-F238E27FC236}">
                <a16:creationId xmlns:a16="http://schemas.microsoft.com/office/drawing/2014/main" id="{A23E1390-9043-BDD6-ACA1-7151A21ADCE7}"/>
              </a:ext>
            </a:extLst>
          </p:cNvPr>
          <p:cNvPicPr>
            <a:picLocks noChangeAspect="1"/>
          </p:cNvPicPr>
          <p:nvPr>
            <a:videoFile r:link="rId5"/>
            <p:extLst>
              <p:ext uri="{DAA4B4D4-6D71-4841-9C94-3DE7FCFB9230}">
                <p14:media xmlns:p14="http://schemas.microsoft.com/office/powerpoint/2010/main" r:embed="rId4"/>
              </p:ext>
              <p:ext uri="{42D2F446-02D8-4167-A562-619A0277C38B}">
                <p15:isNarration xmlns:p15="http://schemas.microsoft.com/office/powerpoint/2012/main" val="1"/>
              </p:ext>
            </p:extLst>
          </p:nvPr>
        </p:nvPicPr>
        <p:blipFill>
          <a:blip r:embed="rId9"/>
          <a:srcRect l="21875" r="21875"/>
          <a:stretch>
            <a:fillRect/>
          </a:stretch>
        </p:blipFill>
        <p:spPr>
          <a:xfrm>
            <a:off x="12651125" y="5271300"/>
            <a:ext cx="2057400" cy="2057400"/>
          </a:xfrm>
          <a:prstGeom prst="ellipse">
            <a:avLst/>
          </a:prstGeom>
        </p:spPr>
      </p:pic>
    </p:spTree>
    <p:custDataLst>
      <p:custData r:id="rId1"/>
      <p:custData r:id="rId2"/>
      <p:tags r:id="rId3"/>
    </p:custDataLst>
    <p:extLst>
      <p:ext uri="{BB962C8B-B14F-4D97-AF65-F5344CB8AC3E}">
        <p14:creationId xmlns:p14="http://schemas.microsoft.com/office/powerpoint/2010/main" val="1833267494"/>
      </p:ext>
    </p:extLst>
  </p:cSld>
  <p:clrMapOvr>
    <a:masterClrMapping/>
  </p:clrMapOvr>
  <mc:AlternateContent xmlns:mc="http://schemas.openxmlformats.org/markup-compatibility/2006" xmlns:p14="http://schemas.microsoft.com/office/powerpoint/2010/main">
    <mc:Choice Requires="p14">
      <p:transition spd="slow" p14:dur="2000" advTm="28444"/>
    </mc:Choice>
    <mc:Fallback xmlns="">
      <p:transition spd="slow" advTm="284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35"/>
                </p:tgtEl>
              </p:cMediaNode>
            </p:video>
            <p:seq concurrent="1" nextAc="seek">
              <p:cTn id="20" restart="whenNotActive" fill="hold" evtFilter="cancelBubble" nodeType="interactiveSeq">
                <p:stCondLst>
                  <p:cond evt="onClick" delay="0">
                    <p:tgtEl>
                      <p:spTgt spid="35"/>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35"/>
                                        </p:tgtEl>
                                      </p:cBhvr>
                                    </p:cmd>
                                  </p:childTnLst>
                                </p:cTn>
                              </p:par>
                            </p:childTnLst>
                          </p:cTn>
                        </p:par>
                      </p:childTnLst>
                    </p:cTn>
                  </p:par>
                </p:childTnLst>
              </p:cTn>
              <p:nextCondLst>
                <p:cond evt="onClick" delay="0">
                  <p:tgtEl>
                    <p:spTgt spid="35"/>
                  </p:tgtEl>
                </p:cond>
              </p:nextCondLst>
            </p:seq>
          </p:childTnLst>
        </p:cTn>
      </p:par>
    </p:tnLst>
    <p:bldLst>
      <p:bldP spid="8" grpId="0" animBg="1"/>
      <p:bldP spid="8" grpId="1"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D0700EC4-F8F5-9DBF-E8FE-C29D842DCD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03589" y="3536086"/>
            <a:ext cx="7996046" cy="322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ktangel 11">
            <a:extLst>
              <a:ext uri="{FF2B5EF4-FFF2-40B4-BE49-F238E27FC236}">
                <a16:creationId xmlns:a16="http://schemas.microsoft.com/office/drawing/2014/main" id="{DC760EA0-5648-E956-4F34-5792980B2786}"/>
              </a:ext>
            </a:extLst>
          </p:cNvPr>
          <p:cNvSpPr/>
          <p:nvPr/>
        </p:nvSpPr>
        <p:spPr>
          <a:xfrm>
            <a:off x="1013552" y="121186"/>
            <a:ext cx="3117773" cy="638978"/>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3" name="Pladsholder til slidenummer 2">
            <a:extLst>
              <a:ext uri="{FF2B5EF4-FFF2-40B4-BE49-F238E27FC236}">
                <a16:creationId xmlns:a16="http://schemas.microsoft.com/office/drawing/2014/main" id="{7D3564FE-4374-4562-A095-F70C0C584813}"/>
              </a:ext>
            </a:extLst>
          </p:cNvPr>
          <p:cNvSpPr>
            <a:spLocks noGrp="1"/>
          </p:cNvSpPr>
          <p:nvPr>
            <p:ph type="sldNum" sz="quarter" idx="14"/>
          </p:nvPr>
        </p:nvSpPr>
        <p:spPr>
          <a:xfrm>
            <a:off x="11504613" y="6300000"/>
            <a:ext cx="687386" cy="180000"/>
          </a:xfrm>
        </p:spPr>
        <p:txBody>
          <a:bodyPr/>
          <a:lstStyle/>
          <a:p>
            <a:fld id="{667EC89C-17A0-4E64-A6D2-B825673CEEDF}" type="slidenum">
              <a:rPr lang="da-DK" smtClean="0"/>
              <a:pPr/>
              <a:t>6</a:t>
            </a:fld>
            <a:endParaRPr lang="da-DK" dirty="0"/>
          </a:p>
        </p:txBody>
      </p:sp>
      <p:pic>
        <p:nvPicPr>
          <p:cNvPr id="14" name="Billede 13" descr="Et billede, der indeholder tekst, skærmbillede, Font/skrifttype, nummer/tal&#10;&#10;Indhold genereret af kunstig intelligens kan være forkert.">
            <a:extLst>
              <a:ext uri="{FF2B5EF4-FFF2-40B4-BE49-F238E27FC236}">
                <a16:creationId xmlns:a16="http://schemas.microsoft.com/office/drawing/2014/main" id="{1B664054-37B3-CA2F-8FAD-85003F76F5C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56598" y="93643"/>
            <a:ext cx="8043036" cy="3208344"/>
          </a:xfrm>
          <a:prstGeom prst="rect">
            <a:avLst/>
          </a:prstGeom>
        </p:spPr>
      </p:pic>
      <p:cxnSp>
        <p:nvCxnSpPr>
          <p:cNvPr id="16" name="Lige forbindelse 15">
            <a:extLst>
              <a:ext uri="{FF2B5EF4-FFF2-40B4-BE49-F238E27FC236}">
                <a16:creationId xmlns:a16="http://schemas.microsoft.com/office/drawing/2014/main" id="{1B8DC9C1-7ED5-3190-152A-41058B4DB405}"/>
              </a:ext>
            </a:extLst>
          </p:cNvPr>
          <p:cNvCxnSpPr/>
          <p:nvPr/>
        </p:nvCxnSpPr>
        <p:spPr>
          <a:xfrm>
            <a:off x="771180" y="3373915"/>
            <a:ext cx="11044075" cy="0"/>
          </a:xfrm>
          <a:prstGeom prst="line">
            <a:avLst/>
          </a:prstGeom>
          <a:ln w="38100">
            <a:solidFill>
              <a:srgbClr val="1F2936"/>
            </a:solidFill>
          </a:ln>
        </p:spPr>
        <p:style>
          <a:lnRef idx="1">
            <a:schemeClr val="accent1"/>
          </a:lnRef>
          <a:fillRef idx="0">
            <a:schemeClr val="accent1"/>
          </a:fillRef>
          <a:effectRef idx="0">
            <a:schemeClr val="accent1"/>
          </a:effectRef>
          <a:fontRef idx="minor">
            <a:schemeClr val="tx1"/>
          </a:fontRef>
        </p:style>
      </p:cxnSp>
      <p:sp>
        <p:nvSpPr>
          <p:cNvPr id="17" name="Tekstfelt 16">
            <a:extLst>
              <a:ext uri="{FF2B5EF4-FFF2-40B4-BE49-F238E27FC236}">
                <a16:creationId xmlns:a16="http://schemas.microsoft.com/office/drawing/2014/main" id="{D6521474-F721-F7B8-D7F5-FD862EA49A52}"/>
              </a:ext>
            </a:extLst>
          </p:cNvPr>
          <p:cNvSpPr txBox="1"/>
          <p:nvPr/>
        </p:nvSpPr>
        <p:spPr>
          <a:xfrm>
            <a:off x="771180" y="4819069"/>
            <a:ext cx="2368573" cy="537069"/>
          </a:xfrm>
          <a:prstGeom prst="rect">
            <a:avLst/>
          </a:prstGeom>
          <a:noFill/>
        </p:spPr>
        <p:txBody>
          <a:bodyPr wrap="square" lIns="0" tIns="0" rIns="0" bIns="0" rtlCol="0">
            <a:noAutofit/>
          </a:bodyPr>
          <a:lstStyle/>
          <a:p>
            <a:pPr algn="ctr"/>
            <a:r>
              <a:rPr lang="da-DK" sz="2000" dirty="0">
                <a:solidFill>
                  <a:schemeClr val="bg2">
                    <a:lumMod val="50000"/>
                  </a:schemeClr>
                </a:solidFill>
              </a:rPr>
              <a:t>Sundhedsplatformen</a:t>
            </a:r>
          </a:p>
        </p:txBody>
      </p:sp>
      <p:sp>
        <p:nvSpPr>
          <p:cNvPr id="18" name="Tekstfelt 17">
            <a:extLst>
              <a:ext uri="{FF2B5EF4-FFF2-40B4-BE49-F238E27FC236}">
                <a16:creationId xmlns:a16="http://schemas.microsoft.com/office/drawing/2014/main" id="{F60D3E4E-590D-F352-1C7E-7693283ABDED}"/>
              </a:ext>
            </a:extLst>
          </p:cNvPr>
          <p:cNvSpPr txBox="1"/>
          <p:nvPr/>
        </p:nvSpPr>
        <p:spPr>
          <a:xfrm>
            <a:off x="771180" y="1311560"/>
            <a:ext cx="2148290" cy="911646"/>
          </a:xfrm>
          <a:prstGeom prst="rect">
            <a:avLst/>
          </a:prstGeom>
          <a:noFill/>
        </p:spPr>
        <p:txBody>
          <a:bodyPr wrap="square" lIns="0" tIns="0" rIns="0" bIns="0" rtlCol="0">
            <a:noAutofit/>
          </a:bodyPr>
          <a:lstStyle/>
          <a:p>
            <a:pPr algn="ctr"/>
            <a:r>
              <a:rPr lang="da-DK" sz="2000" dirty="0">
                <a:solidFill>
                  <a:schemeClr val="bg2">
                    <a:lumMod val="25000"/>
                  </a:schemeClr>
                </a:solidFill>
              </a:rPr>
              <a:t>Blandevejledning</a:t>
            </a:r>
          </a:p>
        </p:txBody>
      </p:sp>
      <p:sp>
        <p:nvSpPr>
          <p:cNvPr id="20" name="Rektangel 19">
            <a:extLst>
              <a:ext uri="{FF2B5EF4-FFF2-40B4-BE49-F238E27FC236}">
                <a16:creationId xmlns:a16="http://schemas.microsoft.com/office/drawing/2014/main" id="{271B0866-BF21-EDB8-ED78-4A01B84DCE11}"/>
              </a:ext>
            </a:extLst>
          </p:cNvPr>
          <p:cNvSpPr/>
          <p:nvPr/>
        </p:nvSpPr>
        <p:spPr>
          <a:xfrm>
            <a:off x="4373696" y="1598941"/>
            <a:ext cx="3272010" cy="59121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21" name="Rektangel 20">
            <a:extLst>
              <a:ext uri="{FF2B5EF4-FFF2-40B4-BE49-F238E27FC236}">
                <a16:creationId xmlns:a16="http://schemas.microsoft.com/office/drawing/2014/main" id="{026802B6-0EBB-6051-8E4A-86C456910D7C}"/>
              </a:ext>
            </a:extLst>
          </p:cNvPr>
          <p:cNvSpPr/>
          <p:nvPr/>
        </p:nvSpPr>
        <p:spPr>
          <a:xfrm>
            <a:off x="3520824" y="3699179"/>
            <a:ext cx="918973" cy="21058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24" name="Rektangel 23">
            <a:extLst>
              <a:ext uri="{FF2B5EF4-FFF2-40B4-BE49-F238E27FC236}">
                <a16:creationId xmlns:a16="http://schemas.microsoft.com/office/drawing/2014/main" id="{BF6A915A-DF42-27E8-9370-96D15E85D8BC}"/>
              </a:ext>
            </a:extLst>
          </p:cNvPr>
          <p:cNvSpPr/>
          <p:nvPr/>
        </p:nvSpPr>
        <p:spPr>
          <a:xfrm>
            <a:off x="8231240" y="3599698"/>
            <a:ext cx="1779033" cy="15725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pic>
        <p:nvPicPr>
          <p:cNvPr id="2069" name="Video 2068">
            <a:hlinkClick r:id="" action="ppaction://media"/>
            <a:extLst>
              <a:ext uri="{FF2B5EF4-FFF2-40B4-BE49-F238E27FC236}">
                <a16:creationId xmlns:a16="http://schemas.microsoft.com/office/drawing/2014/main" id="{931678F7-0411-8D68-9863-EC1B62DC0F63}"/>
              </a:ext>
            </a:extLst>
          </p:cNvPr>
          <p:cNvPicPr>
            <a:picLocks noChangeAspect="1"/>
          </p:cNvPicPr>
          <p:nvPr>
            <a:videoFile r:link="rId5"/>
            <p:extLst>
              <p:ext uri="{DAA4B4D4-6D71-4841-9C94-3DE7FCFB9230}">
                <p14:media xmlns:p14="http://schemas.microsoft.com/office/powerpoint/2010/main" r:embed="rId4"/>
              </p:ext>
              <p:ext uri="{42D2F446-02D8-4167-A562-619A0277C38B}">
                <p15:isNarration xmlns:p15="http://schemas.microsoft.com/office/powerpoint/2012/main" val="1"/>
              </p:ext>
            </p:extLst>
          </p:nvPr>
        </p:nvPicPr>
        <p:blipFill>
          <a:blip r:embed="rId10"/>
          <a:srcRect l="21875" r="21875"/>
          <a:stretch>
            <a:fillRect/>
          </a:stretch>
        </p:blipFill>
        <p:spPr>
          <a:xfrm>
            <a:off x="12506746" y="4701250"/>
            <a:ext cx="2057400" cy="2057400"/>
          </a:xfrm>
          <a:prstGeom prst="ellipse">
            <a:avLst/>
          </a:prstGeom>
        </p:spPr>
      </p:pic>
    </p:spTree>
    <p:custDataLst>
      <p:custData r:id="rId1"/>
      <p:custData r:id="rId2"/>
      <p:tags r:id="rId3"/>
    </p:custDataLst>
    <p:extLst>
      <p:ext uri="{BB962C8B-B14F-4D97-AF65-F5344CB8AC3E}">
        <p14:creationId xmlns:p14="http://schemas.microsoft.com/office/powerpoint/2010/main" val="980485066"/>
      </p:ext>
    </p:extLst>
  </p:cSld>
  <p:clrMapOvr>
    <a:masterClrMapping/>
  </p:clrMapOvr>
  <mc:AlternateContent xmlns:mc="http://schemas.openxmlformats.org/markup-compatibility/2006" xmlns:p14="http://schemas.microsoft.com/office/powerpoint/2010/main">
    <mc:Choice Requires="p14">
      <p:transition spd="slow" p14:dur="2000" advTm="45315"/>
    </mc:Choice>
    <mc:Fallback xmlns="">
      <p:transition spd="slow" advTm="453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6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2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fill="hold" display="0">
                  <p:stCondLst>
                    <p:cond delay="indefinite"/>
                  </p:stCondLst>
                </p:cTn>
                <p:tgtEl>
                  <p:spTgt spid="2069"/>
                </p:tgtEl>
              </p:cMediaNode>
            </p:video>
            <p:seq concurrent="1" nextAc="seek">
              <p:cTn id="32" restart="whenNotActive" fill="hold" evtFilter="cancelBubble" nodeType="interactiveSeq">
                <p:stCondLst>
                  <p:cond evt="onClick" delay="0">
                    <p:tgtEl>
                      <p:spTgt spid="2069"/>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2069"/>
                                        </p:tgtEl>
                                      </p:cBhvr>
                                    </p:cmd>
                                  </p:childTnLst>
                                </p:cTn>
                              </p:par>
                            </p:childTnLst>
                          </p:cTn>
                        </p:par>
                      </p:childTnLst>
                    </p:cTn>
                  </p:par>
                </p:childTnLst>
              </p:cTn>
              <p:nextCondLst>
                <p:cond evt="onClick" delay="0">
                  <p:tgtEl>
                    <p:spTgt spid="2069"/>
                  </p:tgtEl>
                </p:cond>
              </p:nextCondLst>
            </p:seq>
          </p:childTnLst>
        </p:cTn>
      </p:par>
    </p:tnLst>
    <p:bldLst>
      <p:bldP spid="20" grpId="0" animBg="1"/>
      <p:bldP spid="20" grpId="1" animBg="1"/>
      <p:bldP spid="21" grpId="0" animBg="1"/>
      <p:bldP spid="21" grpId="1" animBg="1"/>
      <p:bldP spid="24" grpId="0" animBg="1"/>
      <p:bldP spid="2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BFD8E43A-2477-2328-A809-FAB715F97C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92572" y="3536086"/>
            <a:ext cx="7996046" cy="322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ktangel 11">
            <a:extLst>
              <a:ext uri="{FF2B5EF4-FFF2-40B4-BE49-F238E27FC236}">
                <a16:creationId xmlns:a16="http://schemas.microsoft.com/office/drawing/2014/main" id="{DC760EA0-5648-E956-4F34-5792980B2786}"/>
              </a:ext>
            </a:extLst>
          </p:cNvPr>
          <p:cNvSpPr/>
          <p:nvPr/>
        </p:nvSpPr>
        <p:spPr>
          <a:xfrm>
            <a:off x="1013552" y="121186"/>
            <a:ext cx="3117773" cy="638978"/>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3" name="Pladsholder til slidenummer 2">
            <a:extLst>
              <a:ext uri="{FF2B5EF4-FFF2-40B4-BE49-F238E27FC236}">
                <a16:creationId xmlns:a16="http://schemas.microsoft.com/office/drawing/2014/main" id="{7D3564FE-4374-4562-A095-F70C0C584813}"/>
              </a:ext>
            </a:extLst>
          </p:cNvPr>
          <p:cNvSpPr>
            <a:spLocks noGrp="1"/>
          </p:cNvSpPr>
          <p:nvPr>
            <p:ph type="sldNum" sz="quarter" idx="14"/>
          </p:nvPr>
        </p:nvSpPr>
        <p:spPr>
          <a:xfrm>
            <a:off x="11504613" y="6300000"/>
            <a:ext cx="687386" cy="180000"/>
          </a:xfrm>
        </p:spPr>
        <p:txBody>
          <a:bodyPr/>
          <a:lstStyle/>
          <a:p>
            <a:fld id="{667EC89C-17A0-4E64-A6D2-B825673CEEDF}" type="slidenum">
              <a:rPr lang="da-DK" smtClean="0"/>
              <a:pPr/>
              <a:t>7</a:t>
            </a:fld>
            <a:endParaRPr lang="da-DK" dirty="0"/>
          </a:p>
        </p:txBody>
      </p:sp>
      <p:cxnSp>
        <p:nvCxnSpPr>
          <p:cNvPr id="16" name="Lige forbindelse 15">
            <a:extLst>
              <a:ext uri="{FF2B5EF4-FFF2-40B4-BE49-F238E27FC236}">
                <a16:creationId xmlns:a16="http://schemas.microsoft.com/office/drawing/2014/main" id="{1B8DC9C1-7ED5-3190-152A-41058B4DB405}"/>
              </a:ext>
            </a:extLst>
          </p:cNvPr>
          <p:cNvCxnSpPr/>
          <p:nvPr/>
        </p:nvCxnSpPr>
        <p:spPr>
          <a:xfrm>
            <a:off x="771180" y="3373915"/>
            <a:ext cx="11044075" cy="0"/>
          </a:xfrm>
          <a:prstGeom prst="line">
            <a:avLst/>
          </a:prstGeom>
          <a:ln w="38100">
            <a:solidFill>
              <a:srgbClr val="1F2936"/>
            </a:solidFill>
          </a:ln>
        </p:spPr>
        <p:style>
          <a:lnRef idx="1">
            <a:schemeClr val="accent1"/>
          </a:lnRef>
          <a:fillRef idx="0">
            <a:schemeClr val="accent1"/>
          </a:fillRef>
          <a:effectRef idx="0">
            <a:schemeClr val="accent1"/>
          </a:effectRef>
          <a:fontRef idx="minor">
            <a:schemeClr val="tx1"/>
          </a:fontRef>
        </p:style>
      </p:cxnSp>
      <p:sp>
        <p:nvSpPr>
          <p:cNvPr id="17" name="Tekstfelt 16">
            <a:extLst>
              <a:ext uri="{FF2B5EF4-FFF2-40B4-BE49-F238E27FC236}">
                <a16:creationId xmlns:a16="http://schemas.microsoft.com/office/drawing/2014/main" id="{D6521474-F721-F7B8-D7F5-FD862EA49A52}"/>
              </a:ext>
            </a:extLst>
          </p:cNvPr>
          <p:cNvSpPr txBox="1"/>
          <p:nvPr/>
        </p:nvSpPr>
        <p:spPr>
          <a:xfrm>
            <a:off x="771180" y="4819069"/>
            <a:ext cx="2368573" cy="537069"/>
          </a:xfrm>
          <a:prstGeom prst="rect">
            <a:avLst/>
          </a:prstGeom>
          <a:noFill/>
        </p:spPr>
        <p:txBody>
          <a:bodyPr wrap="square" lIns="0" tIns="0" rIns="0" bIns="0" rtlCol="0">
            <a:noAutofit/>
          </a:bodyPr>
          <a:lstStyle/>
          <a:p>
            <a:pPr algn="ctr"/>
            <a:r>
              <a:rPr lang="da-DK" sz="2000" dirty="0">
                <a:solidFill>
                  <a:schemeClr val="bg2">
                    <a:lumMod val="50000"/>
                  </a:schemeClr>
                </a:solidFill>
              </a:rPr>
              <a:t>Sundhedsplatformen</a:t>
            </a:r>
          </a:p>
        </p:txBody>
      </p:sp>
      <p:sp>
        <p:nvSpPr>
          <p:cNvPr id="18" name="Tekstfelt 17">
            <a:extLst>
              <a:ext uri="{FF2B5EF4-FFF2-40B4-BE49-F238E27FC236}">
                <a16:creationId xmlns:a16="http://schemas.microsoft.com/office/drawing/2014/main" id="{F60D3E4E-590D-F352-1C7E-7693283ABDED}"/>
              </a:ext>
            </a:extLst>
          </p:cNvPr>
          <p:cNvSpPr txBox="1"/>
          <p:nvPr/>
        </p:nvSpPr>
        <p:spPr>
          <a:xfrm>
            <a:off x="771180" y="1311560"/>
            <a:ext cx="2148290" cy="911646"/>
          </a:xfrm>
          <a:prstGeom prst="rect">
            <a:avLst/>
          </a:prstGeom>
          <a:noFill/>
        </p:spPr>
        <p:txBody>
          <a:bodyPr wrap="square" lIns="0" tIns="0" rIns="0" bIns="0" rtlCol="0">
            <a:noAutofit/>
          </a:bodyPr>
          <a:lstStyle/>
          <a:p>
            <a:pPr algn="ctr"/>
            <a:r>
              <a:rPr lang="da-DK" sz="2000" dirty="0">
                <a:solidFill>
                  <a:schemeClr val="bg2">
                    <a:lumMod val="25000"/>
                  </a:schemeClr>
                </a:solidFill>
              </a:rPr>
              <a:t>Blandevejledning</a:t>
            </a:r>
          </a:p>
        </p:txBody>
      </p:sp>
      <p:pic>
        <p:nvPicPr>
          <p:cNvPr id="2" name="Billede 1" descr="Et billede, der indeholder tekst, skærmbillede, Font/skrifttype, nummer/tal">
            <a:extLst>
              <a:ext uri="{FF2B5EF4-FFF2-40B4-BE49-F238E27FC236}">
                <a16:creationId xmlns:a16="http://schemas.microsoft.com/office/drawing/2014/main" id="{A973CE56-1DBF-E9D9-CFC7-57775FEE7AD9}"/>
              </a:ext>
            </a:extLst>
          </p:cNvPr>
          <p:cNvPicPr>
            <a:picLocks noChangeAspect="1"/>
          </p:cNvPicPr>
          <p:nvPr/>
        </p:nvPicPr>
        <p:blipFill>
          <a:blip r:embed="rId9">
            <a:extLst>
              <a:ext uri="{28A0092B-C50C-407E-A947-70E740481C1C}">
                <a14:useLocalDpi xmlns:a14="http://schemas.microsoft.com/office/drawing/2010/main" val="0"/>
              </a:ext>
            </a:extLst>
          </a:blip>
          <a:srcRect t="1600" b="4922"/>
          <a:stretch/>
        </p:blipFill>
        <p:spPr>
          <a:xfrm>
            <a:off x="3193174" y="27027"/>
            <a:ext cx="8169884" cy="3194697"/>
          </a:xfrm>
          <a:prstGeom prst="rect">
            <a:avLst/>
          </a:prstGeom>
        </p:spPr>
      </p:pic>
      <p:sp>
        <p:nvSpPr>
          <p:cNvPr id="4" name="Rektangel 3">
            <a:extLst>
              <a:ext uri="{FF2B5EF4-FFF2-40B4-BE49-F238E27FC236}">
                <a16:creationId xmlns:a16="http://schemas.microsoft.com/office/drawing/2014/main" id="{F17EF67D-FD82-D4FD-6301-15C50E483B13}"/>
              </a:ext>
            </a:extLst>
          </p:cNvPr>
          <p:cNvSpPr/>
          <p:nvPr/>
        </p:nvSpPr>
        <p:spPr>
          <a:xfrm>
            <a:off x="3256598" y="1047270"/>
            <a:ext cx="8043036" cy="33096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5" name="Rektangel 4">
            <a:extLst>
              <a:ext uri="{FF2B5EF4-FFF2-40B4-BE49-F238E27FC236}">
                <a16:creationId xmlns:a16="http://schemas.microsoft.com/office/drawing/2014/main" id="{6EE6412F-DF18-8FE2-9919-2C71C5F28D5F}"/>
              </a:ext>
            </a:extLst>
          </p:cNvPr>
          <p:cNvSpPr/>
          <p:nvPr/>
        </p:nvSpPr>
        <p:spPr>
          <a:xfrm>
            <a:off x="3518554" y="4401203"/>
            <a:ext cx="3455470" cy="27112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7" name="Rektangel 6">
            <a:extLst>
              <a:ext uri="{FF2B5EF4-FFF2-40B4-BE49-F238E27FC236}">
                <a16:creationId xmlns:a16="http://schemas.microsoft.com/office/drawing/2014/main" id="{F83A7B9C-32DC-A502-0FB0-23835E344DBA}"/>
              </a:ext>
            </a:extLst>
          </p:cNvPr>
          <p:cNvSpPr/>
          <p:nvPr/>
        </p:nvSpPr>
        <p:spPr>
          <a:xfrm>
            <a:off x="6364328" y="4673390"/>
            <a:ext cx="1583958" cy="26733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8" name="Rektangel 7">
            <a:extLst>
              <a:ext uri="{FF2B5EF4-FFF2-40B4-BE49-F238E27FC236}">
                <a16:creationId xmlns:a16="http://schemas.microsoft.com/office/drawing/2014/main" id="{9B750E52-A44F-E02A-4600-C0BE86E3C56D}"/>
              </a:ext>
            </a:extLst>
          </p:cNvPr>
          <p:cNvSpPr/>
          <p:nvPr/>
        </p:nvSpPr>
        <p:spPr>
          <a:xfrm>
            <a:off x="8615963" y="4647061"/>
            <a:ext cx="2536458" cy="62491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9" name="Rektangel 8">
            <a:extLst>
              <a:ext uri="{FF2B5EF4-FFF2-40B4-BE49-F238E27FC236}">
                <a16:creationId xmlns:a16="http://schemas.microsoft.com/office/drawing/2014/main" id="{67973FB5-29A8-8EFA-0489-376F6ACFECBD}"/>
              </a:ext>
            </a:extLst>
          </p:cNvPr>
          <p:cNvSpPr/>
          <p:nvPr/>
        </p:nvSpPr>
        <p:spPr>
          <a:xfrm>
            <a:off x="3647710" y="4894246"/>
            <a:ext cx="2256635" cy="99631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pic>
        <p:nvPicPr>
          <p:cNvPr id="87" name="Video 86">
            <a:hlinkClick r:id="" action="ppaction://media"/>
            <a:extLst>
              <a:ext uri="{FF2B5EF4-FFF2-40B4-BE49-F238E27FC236}">
                <a16:creationId xmlns:a16="http://schemas.microsoft.com/office/drawing/2014/main" id="{180027AC-EEBF-CB50-83D3-FB9CF0D23438}"/>
              </a:ext>
            </a:extLst>
          </p:cNvPr>
          <p:cNvPicPr>
            <a:picLocks noChangeAspect="1"/>
          </p:cNvPicPr>
          <p:nvPr>
            <a:videoFile r:link="rId5"/>
            <p:extLst>
              <p:ext uri="{DAA4B4D4-6D71-4841-9C94-3DE7FCFB9230}">
                <p14:media xmlns:p14="http://schemas.microsoft.com/office/powerpoint/2010/main" r:embed="rId4"/>
              </p:ext>
              <p:ext uri="{42D2F446-02D8-4167-A562-619A0277C38B}">
                <p15:isNarration xmlns:p15="http://schemas.microsoft.com/office/powerpoint/2012/main" val="1"/>
              </p:ext>
            </p:extLst>
          </p:nvPr>
        </p:nvPicPr>
        <p:blipFill>
          <a:blip r:embed="rId10"/>
          <a:srcRect l="21875" r="21875"/>
          <a:stretch>
            <a:fillRect/>
          </a:stretch>
        </p:blipFill>
        <p:spPr>
          <a:xfrm>
            <a:off x="12482932" y="2586201"/>
            <a:ext cx="2057400" cy="2057400"/>
          </a:xfrm>
          <a:prstGeom prst="ellipse">
            <a:avLst/>
          </a:prstGeom>
        </p:spPr>
      </p:pic>
      <p:pic>
        <p:nvPicPr>
          <p:cNvPr id="88" name="Video 87">
            <a:hlinkClick r:id="" action="ppaction://media"/>
            <a:extLst>
              <a:ext uri="{FF2B5EF4-FFF2-40B4-BE49-F238E27FC236}">
                <a16:creationId xmlns:a16="http://schemas.microsoft.com/office/drawing/2014/main" id="{6293705D-4626-2422-BA82-EC8CD4B05256}"/>
              </a:ext>
            </a:extLst>
          </p:cNvPr>
          <p:cNvPicPr>
            <a:picLocks noChangeAspect="1"/>
          </p:cNvPicPr>
          <p:nvPr>
            <a:videoFile r:link="rId5"/>
            <p:extLst>
              <p:ext uri="{DAA4B4D4-6D71-4841-9C94-3DE7FCFB9230}">
                <p14:media xmlns:p14="http://schemas.microsoft.com/office/powerpoint/2010/main" r:embed="rId4"/>
              </p:ext>
              <p:ext uri="{42D2F446-02D8-4167-A562-619A0277C38B}">
                <p15:isNarration xmlns:p15="http://schemas.microsoft.com/office/powerpoint/2012/main" val="1"/>
              </p:ext>
            </p:extLst>
          </p:nvPr>
        </p:nvPicPr>
        <p:blipFill>
          <a:blip r:embed="rId10"/>
          <a:srcRect l="21875" r="21875"/>
          <a:stretch>
            <a:fillRect/>
          </a:stretch>
        </p:blipFill>
        <p:spPr>
          <a:xfrm>
            <a:off x="12517345" y="4701250"/>
            <a:ext cx="2057400" cy="2057400"/>
          </a:xfrm>
          <a:prstGeom prst="ellipse">
            <a:avLst/>
          </a:prstGeom>
        </p:spPr>
      </p:pic>
    </p:spTree>
    <p:custDataLst>
      <p:custData r:id="rId1"/>
      <p:custData r:id="rId2"/>
      <p:tags r:id="rId3"/>
    </p:custDataLst>
    <p:extLst>
      <p:ext uri="{BB962C8B-B14F-4D97-AF65-F5344CB8AC3E}">
        <p14:creationId xmlns:p14="http://schemas.microsoft.com/office/powerpoint/2010/main" val="2366030184"/>
      </p:ext>
    </p:extLst>
  </p:cSld>
  <p:clrMapOvr>
    <a:masterClrMapping/>
  </p:clrMapOvr>
  <mc:AlternateContent xmlns:mc="http://schemas.openxmlformats.org/markup-compatibility/2006" xmlns:p14="http://schemas.microsoft.com/office/powerpoint/2010/main">
    <mc:Choice Requires="p14">
      <p:transition spd="slow" p14:dur="2000" advTm="69380"/>
    </mc:Choice>
    <mc:Fallback xmlns="">
      <p:transition spd="slow" advTm="69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8"/>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1" fill="hold"/>
                                        <p:tgtEl>
                                          <p:spTgt spid="87"/>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5"/>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8"/>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7"/>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50" fill="hold" display="0">
                  <p:stCondLst>
                    <p:cond delay="indefinite"/>
                  </p:stCondLst>
                </p:cTn>
                <p:tgtEl>
                  <p:spTgt spid="87"/>
                </p:tgtEl>
              </p:cMediaNode>
            </p:video>
            <p:seq concurrent="1" nextAc="seek">
              <p:cTn id="51" restart="whenNotActive" fill="hold" evtFilter="cancelBubble" nodeType="interactiveSeq">
                <p:stCondLst>
                  <p:cond evt="onClick" delay="0">
                    <p:tgtEl>
                      <p:spTgt spid="87"/>
                    </p:tgtEl>
                  </p:cond>
                </p:stCondLst>
                <p:endSync evt="end" delay="0">
                  <p:rtn val="all"/>
                </p:endSync>
                <p:childTnLst>
                  <p:par>
                    <p:cTn id="52" fill="hold">
                      <p:stCondLst>
                        <p:cond delay="0"/>
                      </p:stCondLst>
                      <p:childTnLst>
                        <p:par>
                          <p:cTn id="53" fill="hold">
                            <p:stCondLst>
                              <p:cond delay="0"/>
                            </p:stCondLst>
                            <p:childTnLst>
                              <p:par>
                                <p:cTn id="54" presetID="2" presetClass="mediacall" presetSubtype="0" fill="hold" nodeType="clickEffect">
                                  <p:stCondLst>
                                    <p:cond delay="0"/>
                                  </p:stCondLst>
                                  <p:childTnLst>
                                    <p:cmd type="call" cmd="togglePause">
                                      <p:cBhvr>
                                        <p:cTn id="55" dur="1" fill="hold"/>
                                        <p:tgtEl>
                                          <p:spTgt spid="87"/>
                                        </p:tgtEl>
                                      </p:cBhvr>
                                    </p:cmd>
                                  </p:childTnLst>
                                </p:cTn>
                              </p:par>
                            </p:childTnLst>
                          </p:cTn>
                        </p:par>
                      </p:childTnLst>
                    </p:cTn>
                  </p:par>
                </p:childTnLst>
              </p:cTn>
              <p:nextCondLst>
                <p:cond evt="onClick" delay="0">
                  <p:tgtEl>
                    <p:spTgt spid="87"/>
                  </p:tgtEl>
                </p:cond>
              </p:nextCondLst>
            </p:seq>
            <p:video>
              <p:cMediaNode vol="80000">
                <p:cTn id="56" fill="hold" display="0">
                  <p:stCondLst>
                    <p:cond delay="indefinite"/>
                  </p:stCondLst>
                </p:cTn>
                <p:tgtEl>
                  <p:spTgt spid="88"/>
                </p:tgtEl>
              </p:cMediaNode>
            </p:video>
            <p:seq concurrent="1" nextAc="seek">
              <p:cTn id="57" restart="whenNotActive" fill="hold" evtFilter="cancelBubble" nodeType="interactiveSeq">
                <p:stCondLst>
                  <p:cond evt="onClick" delay="0">
                    <p:tgtEl>
                      <p:spTgt spid="88"/>
                    </p:tgtEl>
                  </p:cond>
                </p:stCondLst>
                <p:endSync evt="end" delay="0">
                  <p:rtn val="all"/>
                </p:endSync>
                <p:childTnLst>
                  <p:par>
                    <p:cTn id="58" fill="hold">
                      <p:stCondLst>
                        <p:cond delay="0"/>
                      </p:stCondLst>
                      <p:childTnLst>
                        <p:par>
                          <p:cTn id="59" fill="hold">
                            <p:stCondLst>
                              <p:cond delay="0"/>
                            </p:stCondLst>
                            <p:childTnLst>
                              <p:par>
                                <p:cTn id="60" presetID="2" presetClass="mediacall" presetSubtype="0" fill="hold" nodeType="clickEffect">
                                  <p:stCondLst>
                                    <p:cond delay="0"/>
                                  </p:stCondLst>
                                  <p:childTnLst>
                                    <p:cmd type="call" cmd="togglePause">
                                      <p:cBhvr>
                                        <p:cTn id="61" dur="1" fill="hold"/>
                                        <p:tgtEl>
                                          <p:spTgt spid="88"/>
                                        </p:tgtEl>
                                      </p:cBhvr>
                                    </p:cmd>
                                  </p:childTnLst>
                                </p:cTn>
                              </p:par>
                            </p:childTnLst>
                          </p:cTn>
                        </p:par>
                      </p:childTnLst>
                    </p:cTn>
                  </p:par>
                </p:childTnLst>
              </p:cTn>
              <p:nextCondLst>
                <p:cond evt="onClick" delay="0">
                  <p:tgtEl>
                    <p:spTgt spid="88"/>
                  </p:tgtEl>
                </p:cond>
              </p:nextCondLst>
            </p:seq>
          </p:childTnLst>
        </p:cTn>
      </p:par>
    </p:tnLst>
    <p:bldLst>
      <p:bldP spid="4" grpId="0" animBg="1"/>
      <p:bldP spid="4" grpId="1" animBg="1"/>
      <p:bldP spid="5" grpId="0" animBg="1"/>
      <p:bldP spid="5" grpId="1" animBg="1"/>
      <p:bldP spid="7" grpId="0" animBg="1"/>
      <p:bldP spid="7" grpId="1" animBg="1"/>
      <p:bldP spid="8" grpId="0" animBg="1"/>
      <p:bldP spid="8" grpId="1" animBg="1"/>
      <p:bldP spid="9" grpId="0" animBg="1"/>
      <p:bldP spid="9"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4EEC15-1666-A927-3140-CB22DD8898BD}"/>
              </a:ext>
            </a:extLst>
          </p:cNvPr>
          <p:cNvSpPr>
            <a:spLocks noGrp="1"/>
          </p:cNvSpPr>
          <p:nvPr>
            <p:ph type="title"/>
          </p:nvPr>
        </p:nvSpPr>
        <p:spPr/>
        <p:txBody>
          <a:bodyPr/>
          <a:lstStyle/>
          <a:p>
            <a:r>
              <a:rPr lang="da-DK" dirty="0"/>
              <a:t>Dosisoversigt i </a:t>
            </a:r>
            <a:r>
              <a:rPr lang="da-DK" dirty="0" err="1"/>
              <a:t>MDA’en</a:t>
            </a:r>
            <a:endParaRPr lang="da-DK" dirty="0"/>
          </a:p>
        </p:txBody>
      </p:sp>
      <p:sp>
        <p:nvSpPr>
          <p:cNvPr id="3" name="Pladsholder til indhold 2">
            <a:extLst>
              <a:ext uri="{FF2B5EF4-FFF2-40B4-BE49-F238E27FC236}">
                <a16:creationId xmlns:a16="http://schemas.microsoft.com/office/drawing/2014/main" id="{E497B193-774F-92DF-9CD2-567D3EFF78C6}"/>
              </a:ext>
            </a:extLst>
          </p:cNvPr>
          <p:cNvSpPr>
            <a:spLocks noGrp="1"/>
          </p:cNvSpPr>
          <p:nvPr>
            <p:ph sz="quarter" idx="13"/>
          </p:nvPr>
        </p:nvSpPr>
        <p:spPr/>
        <p:txBody>
          <a:bodyPr/>
          <a:lstStyle/>
          <a:p>
            <a:endParaRPr lang="da-DK" dirty="0"/>
          </a:p>
        </p:txBody>
      </p:sp>
      <p:sp>
        <p:nvSpPr>
          <p:cNvPr id="4" name="Pladsholder til slidenummer 3">
            <a:extLst>
              <a:ext uri="{FF2B5EF4-FFF2-40B4-BE49-F238E27FC236}">
                <a16:creationId xmlns:a16="http://schemas.microsoft.com/office/drawing/2014/main" id="{3C5F092C-A200-8269-C7B0-881091195A1C}"/>
              </a:ext>
            </a:extLst>
          </p:cNvPr>
          <p:cNvSpPr>
            <a:spLocks noGrp="1"/>
          </p:cNvSpPr>
          <p:nvPr>
            <p:ph type="sldNum" sz="quarter" idx="14"/>
          </p:nvPr>
        </p:nvSpPr>
        <p:spPr/>
        <p:txBody>
          <a:bodyPr/>
          <a:lstStyle/>
          <a:p>
            <a:fld id="{0DAB5548-7253-48D6-B95B-F3D312A72220}" type="slidenum">
              <a:rPr lang="da-DK" smtClean="0"/>
              <a:pPr/>
              <a:t>8</a:t>
            </a:fld>
            <a:endParaRPr lang="da-DK" dirty="0"/>
          </a:p>
        </p:txBody>
      </p:sp>
      <p:pic>
        <p:nvPicPr>
          <p:cNvPr id="1026" name="Billede 8">
            <a:extLst>
              <a:ext uri="{FF2B5EF4-FFF2-40B4-BE49-F238E27FC236}">
                <a16:creationId xmlns:a16="http://schemas.microsoft.com/office/drawing/2014/main" id="{029801B7-7B40-5E41-7D53-6E8FA690AC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6800" y="1989137"/>
            <a:ext cx="10371600" cy="2022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Video 1036">
            <a:hlinkClick r:id="" action="ppaction://media"/>
            <a:extLst>
              <a:ext uri="{FF2B5EF4-FFF2-40B4-BE49-F238E27FC236}">
                <a16:creationId xmlns:a16="http://schemas.microsoft.com/office/drawing/2014/main" id="{A77D7F9D-922D-C0BF-1E06-F682B5FE486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2506746" y="4934872"/>
            <a:ext cx="2057400" cy="2057400"/>
          </a:xfrm>
          <a:prstGeom prst="ellipse">
            <a:avLst/>
          </a:prstGeom>
        </p:spPr>
      </p:pic>
    </p:spTree>
    <p:extLst>
      <p:ext uri="{BB962C8B-B14F-4D97-AF65-F5344CB8AC3E}">
        <p14:creationId xmlns:p14="http://schemas.microsoft.com/office/powerpoint/2010/main" val="3384438626"/>
      </p:ext>
    </p:extLst>
  </p:cSld>
  <p:clrMapOvr>
    <a:masterClrMapping/>
  </p:clrMapOvr>
  <mc:AlternateContent xmlns:mc="http://schemas.openxmlformats.org/markup-compatibility/2006" xmlns:p14="http://schemas.microsoft.com/office/powerpoint/2010/main">
    <mc:Choice Requires="p14">
      <p:transition spd="slow" p14:dur="2000" advTm="28385"/>
    </mc:Choice>
    <mc:Fallback xmlns="">
      <p:transition spd="slow" advTm="28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3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37"/>
                </p:tgtEl>
              </p:cMediaNode>
            </p:video>
            <p:seq concurrent="1" nextAc="seek">
              <p:cTn id="8" restart="whenNotActive" fill="hold" evtFilter="cancelBubble" nodeType="interactiveSeq">
                <p:stCondLst>
                  <p:cond evt="onClick" delay="0">
                    <p:tgtEl>
                      <p:spTgt spid="103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37"/>
                                        </p:tgtEl>
                                      </p:cBhvr>
                                    </p:cmd>
                                  </p:childTnLst>
                                </p:cTn>
                              </p:par>
                            </p:childTnLst>
                          </p:cTn>
                        </p:par>
                      </p:childTnLst>
                    </p:cTn>
                  </p:par>
                </p:childTnLst>
              </p:cTn>
              <p:nextCondLst>
                <p:cond evt="onClick" delay="0">
                  <p:tgtEl>
                    <p:spTgt spid="103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321CDF-9260-571A-AC7B-1A6ACAC5D66C}"/>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275F31FC-DFFA-D472-7EF9-2E70B62BE6CA}"/>
              </a:ext>
            </a:extLst>
          </p:cNvPr>
          <p:cNvSpPr>
            <a:spLocks noGrp="1"/>
          </p:cNvSpPr>
          <p:nvPr>
            <p:ph sz="quarter" idx="13"/>
          </p:nvPr>
        </p:nvSpPr>
        <p:spPr/>
        <p:txBody>
          <a:bodyPr/>
          <a:lstStyle/>
          <a:p>
            <a:endParaRPr lang="da-DK" dirty="0"/>
          </a:p>
        </p:txBody>
      </p:sp>
      <p:sp>
        <p:nvSpPr>
          <p:cNvPr id="4" name="Pladsholder til slidenummer 3">
            <a:extLst>
              <a:ext uri="{FF2B5EF4-FFF2-40B4-BE49-F238E27FC236}">
                <a16:creationId xmlns:a16="http://schemas.microsoft.com/office/drawing/2014/main" id="{0523BFEB-AAFE-C659-0696-B64B2E2F018C}"/>
              </a:ext>
            </a:extLst>
          </p:cNvPr>
          <p:cNvSpPr>
            <a:spLocks noGrp="1"/>
          </p:cNvSpPr>
          <p:nvPr>
            <p:ph type="sldNum" sz="quarter" idx="14"/>
          </p:nvPr>
        </p:nvSpPr>
        <p:spPr/>
        <p:txBody>
          <a:bodyPr/>
          <a:lstStyle/>
          <a:p>
            <a:fld id="{0DAB5548-7253-48D6-B95B-F3D312A72220}" type="slidenum">
              <a:rPr lang="da-DK" smtClean="0"/>
              <a:pPr/>
              <a:t>9</a:t>
            </a:fld>
            <a:endParaRPr lang="da-DK" dirty="0"/>
          </a:p>
        </p:txBody>
      </p:sp>
      <p:pic>
        <p:nvPicPr>
          <p:cNvPr id="2052" name="Billede 7">
            <a:extLst>
              <a:ext uri="{FF2B5EF4-FFF2-40B4-BE49-F238E27FC236}">
                <a16:creationId xmlns:a16="http://schemas.microsoft.com/office/drawing/2014/main" id="{09FC0A3C-AAED-A858-81AB-0E56B00DE7C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610"/>
          <a:stretch>
            <a:fillRect/>
          </a:stretch>
        </p:blipFill>
        <p:spPr bwMode="auto">
          <a:xfrm>
            <a:off x="1126800" y="708200"/>
            <a:ext cx="10129837" cy="599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felt 5">
            <a:extLst>
              <a:ext uri="{FF2B5EF4-FFF2-40B4-BE49-F238E27FC236}">
                <a16:creationId xmlns:a16="http://schemas.microsoft.com/office/drawing/2014/main" id="{5BBF107C-3819-FA37-9D30-A953AF032FBE}"/>
              </a:ext>
            </a:extLst>
          </p:cNvPr>
          <p:cNvSpPr txBox="1"/>
          <p:nvPr/>
        </p:nvSpPr>
        <p:spPr>
          <a:xfrm>
            <a:off x="5054600" y="2471631"/>
            <a:ext cx="3175000" cy="716069"/>
          </a:xfrm>
          <a:prstGeom prst="rect">
            <a:avLst/>
          </a:prstGeom>
          <a:noFill/>
          <a:ln w="38100">
            <a:solidFill>
              <a:srgbClr val="C00000"/>
            </a:solidFill>
          </a:ln>
        </p:spPr>
        <p:txBody>
          <a:bodyPr wrap="none" lIns="0" tIns="0" rIns="0" bIns="0" rtlCol="0">
            <a:noAutofit/>
          </a:bodyPr>
          <a:lstStyle/>
          <a:p>
            <a:endParaRPr lang="da-DK" dirty="0" err="1"/>
          </a:p>
        </p:txBody>
      </p:sp>
      <p:pic>
        <p:nvPicPr>
          <p:cNvPr id="28" name="Video 27">
            <a:hlinkClick r:id="" action="ppaction://media"/>
            <a:extLst>
              <a:ext uri="{FF2B5EF4-FFF2-40B4-BE49-F238E27FC236}">
                <a16:creationId xmlns:a16="http://schemas.microsoft.com/office/drawing/2014/main" id="{7D9AC886-459C-9D2D-1849-5912C7F31679}"/>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7"/>
          <a:srcRect l="21875" r="21875"/>
          <a:stretch>
            <a:fillRect/>
          </a:stretch>
        </p:blipFill>
        <p:spPr>
          <a:xfrm>
            <a:off x="12439975" y="4646000"/>
            <a:ext cx="2057400" cy="2057400"/>
          </a:xfrm>
          <a:prstGeom prst="ellipse">
            <a:avLst/>
          </a:prstGeom>
        </p:spPr>
      </p:pic>
    </p:spTree>
    <p:custDataLst>
      <p:tags r:id="rId1"/>
    </p:custDataLst>
    <p:extLst>
      <p:ext uri="{BB962C8B-B14F-4D97-AF65-F5344CB8AC3E}">
        <p14:creationId xmlns:p14="http://schemas.microsoft.com/office/powerpoint/2010/main" val="2013186820"/>
      </p:ext>
    </p:extLst>
  </p:cSld>
  <p:clrMapOvr>
    <a:masterClrMapping/>
  </p:clrMapOvr>
  <mc:AlternateContent xmlns:mc="http://schemas.openxmlformats.org/markup-compatibility/2006" xmlns:p14="http://schemas.microsoft.com/office/powerpoint/2010/main">
    <mc:Choice Requires="p14">
      <p:transition spd="slow" p14:dur="2000" advTm="14888"/>
    </mc:Choice>
    <mc:Fallback xmlns="">
      <p:transition spd="slow" advTm="148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8"/>
                </p:tgtEl>
              </p:cMediaNode>
            </p:video>
            <p:seq concurrent="1" nextAc="seek">
              <p:cTn id="12" restart="whenNotActive" fill="hold" evtFilter="cancelBubble" nodeType="interactiveSeq">
                <p:stCondLst>
                  <p:cond evt="onClick" delay="0">
                    <p:tgtEl>
                      <p:spTgt spid="2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8"/>
                                        </p:tgtEl>
                                      </p:cBhvr>
                                    </p:cmd>
                                  </p:childTnLst>
                                </p:cTn>
                              </p:par>
                            </p:childTnLst>
                          </p:cTn>
                        </p:par>
                      </p:childTnLst>
                    </p:cTn>
                  </p:par>
                </p:childTnLst>
              </p:cTn>
              <p:nextCondLst>
                <p:cond evt="onClick" delay="0">
                  <p:tgtEl>
                    <p:spTgt spid="28"/>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7CA942-5441-C873-04A7-A41DE494B96B}"/>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E667F5D5-CAAA-14DB-28E0-0ECC4AB394BD}"/>
              </a:ext>
            </a:extLst>
          </p:cNvPr>
          <p:cNvSpPr>
            <a:spLocks noGrp="1"/>
          </p:cNvSpPr>
          <p:nvPr>
            <p:ph sz="quarter" idx="13"/>
          </p:nvPr>
        </p:nvSpPr>
        <p:spPr>
          <a:xfrm>
            <a:off x="2249163" y="2563020"/>
            <a:ext cx="7778706" cy="2249231"/>
          </a:xfrm>
        </p:spPr>
        <p:txBody>
          <a:bodyPr/>
          <a:lstStyle/>
          <a:p>
            <a:endParaRPr lang="da-DK" dirty="0"/>
          </a:p>
        </p:txBody>
      </p:sp>
      <p:sp>
        <p:nvSpPr>
          <p:cNvPr id="4" name="Pladsholder til slidenummer 3">
            <a:extLst>
              <a:ext uri="{FF2B5EF4-FFF2-40B4-BE49-F238E27FC236}">
                <a16:creationId xmlns:a16="http://schemas.microsoft.com/office/drawing/2014/main" id="{230FD35E-F157-F1C5-9206-B12EF12742D4}"/>
              </a:ext>
            </a:extLst>
          </p:cNvPr>
          <p:cNvSpPr>
            <a:spLocks noGrp="1"/>
          </p:cNvSpPr>
          <p:nvPr>
            <p:ph type="sldNum" sz="quarter" idx="14"/>
          </p:nvPr>
        </p:nvSpPr>
        <p:spPr/>
        <p:txBody>
          <a:bodyPr/>
          <a:lstStyle/>
          <a:p>
            <a:fld id="{0DAB5548-7253-48D6-B95B-F3D312A72220}" type="slidenum">
              <a:rPr lang="da-DK" smtClean="0"/>
              <a:pPr/>
              <a:t>10</a:t>
            </a:fld>
            <a:endParaRPr lang="da-DK" dirty="0"/>
          </a:p>
        </p:txBody>
      </p:sp>
      <p:pic>
        <p:nvPicPr>
          <p:cNvPr id="3074" name="Picture 2">
            <a:extLst>
              <a:ext uri="{FF2B5EF4-FFF2-40B4-BE49-F238E27FC236}">
                <a16:creationId xmlns:a16="http://schemas.microsoft.com/office/drawing/2014/main" id="{1FBE4EEC-0FC0-5FD9-07FD-A5D19AF8840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406"/>
          <a:stretch>
            <a:fillRect/>
          </a:stretch>
        </p:blipFill>
        <p:spPr bwMode="auto">
          <a:xfrm>
            <a:off x="1126801" y="850900"/>
            <a:ext cx="10087300" cy="58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felt 4">
            <a:extLst>
              <a:ext uri="{FF2B5EF4-FFF2-40B4-BE49-F238E27FC236}">
                <a16:creationId xmlns:a16="http://schemas.microsoft.com/office/drawing/2014/main" id="{46FFDFE0-FFE5-4247-697B-2FCD2A1974DE}"/>
              </a:ext>
            </a:extLst>
          </p:cNvPr>
          <p:cNvSpPr txBox="1"/>
          <p:nvPr/>
        </p:nvSpPr>
        <p:spPr>
          <a:xfrm>
            <a:off x="5051919" y="2514600"/>
            <a:ext cx="4168281" cy="952500"/>
          </a:xfrm>
          <a:prstGeom prst="rect">
            <a:avLst/>
          </a:prstGeom>
          <a:noFill/>
          <a:ln w="38100">
            <a:solidFill>
              <a:srgbClr val="C00000"/>
            </a:solidFill>
          </a:ln>
        </p:spPr>
        <p:txBody>
          <a:bodyPr wrap="none" lIns="0" tIns="0" rIns="0" bIns="0" rtlCol="0">
            <a:noAutofit/>
          </a:bodyPr>
          <a:lstStyle/>
          <a:p>
            <a:endParaRPr lang="da-DK" dirty="0" err="1"/>
          </a:p>
        </p:txBody>
      </p:sp>
      <p:pic>
        <p:nvPicPr>
          <p:cNvPr id="30" name="Video 29">
            <a:hlinkClick r:id="" action="ppaction://media"/>
            <a:extLst>
              <a:ext uri="{FF2B5EF4-FFF2-40B4-BE49-F238E27FC236}">
                <a16:creationId xmlns:a16="http://schemas.microsoft.com/office/drawing/2014/main" id="{56518F20-1811-D05B-CCD6-038A3897096E}"/>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7"/>
          <a:srcRect l="21875" r="21875"/>
          <a:stretch>
            <a:fillRect/>
          </a:stretch>
        </p:blipFill>
        <p:spPr>
          <a:xfrm>
            <a:off x="12482511" y="4686300"/>
            <a:ext cx="2057400" cy="2057400"/>
          </a:xfrm>
          <a:prstGeom prst="ellipse">
            <a:avLst/>
          </a:prstGeom>
        </p:spPr>
      </p:pic>
    </p:spTree>
    <p:custDataLst>
      <p:tags r:id="rId1"/>
    </p:custDataLst>
    <p:extLst>
      <p:ext uri="{BB962C8B-B14F-4D97-AF65-F5344CB8AC3E}">
        <p14:creationId xmlns:p14="http://schemas.microsoft.com/office/powerpoint/2010/main" val="4092790304"/>
      </p:ext>
    </p:extLst>
  </p:cSld>
  <p:clrMapOvr>
    <a:masterClrMapping/>
  </p:clrMapOvr>
  <mc:AlternateContent xmlns:mc="http://schemas.openxmlformats.org/markup-compatibility/2006" xmlns:p14="http://schemas.microsoft.com/office/powerpoint/2010/main">
    <mc:Choice Requires="p14">
      <p:transition spd="slow" p14:dur="2000" advTm="18646"/>
    </mc:Choice>
    <mc:Fallback xmlns="">
      <p:transition spd="slow" advTm="18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0"/>
                </p:tgtEl>
              </p:cMediaNode>
            </p:video>
            <p:seq concurrent="1" nextAc="seek">
              <p:cTn id="12" restart="whenNotActive" fill="hold" evtFilter="cancelBubble" nodeType="interactiveSeq">
                <p:stCondLst>
                  <p:cond evt="onClick" delay="0">
                    <p:tgtEl>
                      <p:spTgt spid="3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0"/>
                                        </p:tgtEl>
                                      </p:cBhvr>
                                    </p:cmd>
                                  </p:childTnLst>
                                </p:cTn>
                              </p:par>
                            </p:childTnLst>
                          </p:cTn>
                        </p:par>
                      </p:childTnLst>
                    </p:cTn>
                  </p:par>
                </p:childTnLst>
              </p:cTn>
              <p:nextCondLst>
                <p:cond evt="onClick" delay="0">
                  <p:tgtEl>
                    <p:spTgt spid="30"/>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D65FAD-958F-A3D5-FE86-13DE408B1122}"/>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9856F552-3EBF-6EF9-79AB-6B5609CC8762}"/>
              </a:ext>
            </a:extLst>
          </p:cNvPr>
          <p:cNvSpPr>
            <a:spLocks noGrp="1"/>
          </p:cNvSpPr>
          <p:nvPr>
            <p:ph sz="quarter" idx="13"/>
          </p:nvPr>
        </p:nvSpPr>
        <p:spPr>
          <a:xfrm>
            <a:off x="2249162" y="2427593"/>
            <a:ext cx="6952433" cy="1948915"/>
          </a:xfrm>
        </p:spPr>
        <p:txBody>
          <a:bodyPr/>
          <a:lstStyle/>
          <a:p>
            <a:endParaRPr lang="da-DK" dirty="0"/>
          </a:p>
        </p:txBody>
      </p:sp>
      <p:sp>
        <p:nvSpPr>
          <p:cNvPr id="4" name="Pladsholder til slidenummer 3">
            <a:extLst>
              <a:ext uri="{FF2B5EF4-FFF2-40B4-BE49-F238E27FC236}">
                <a16:creationId xmlns:a16="http://schemas.microsoft.com/office/drawing/2014/main" id="{01323ABD-761F-BE57-EAB3-8AEA6A4C3C33}"/>
              </a:ext>
            </a:extLst>
          </p:cNvPr>
          <p:cNvSpPr>
            <a:spLocks noGrp="1"/>
          </p:cNvSpPr>
          <p:nvPr>
            <p:ph type="sldNum" sz="quarter" idx="14"/>
          </p:nvPr>
        </p:nvSpPr>
        <p:spPr/>
        <p:txBody>
          <a:bodyPr/>
          <a:lstStyle/>
          <a:p>
            <a:fld id="{0DAB5548-7253-48D6-B95B-F3D312A72220}" type="slidenum">
              <a:rPr lang="da-DK" smtClean="0"/>
              <a:pPr/>
              <a:t>11</a:t>
            </a:fld>
            <a:endParaRPr lang="da-DK" dirty="0"/>
          </a:p>
        </p:txBody>
      </p:sp>
      <p:pic>
        <p:nvPicPr>
          <p:cNvPr id="4098" name="Picture 2">
            <a:extLst>
              <a:ext uri="{FF2B5EF4-FFF2-40B4-BE49-F238E27FC236}">
                <a16:creationId xmlns:a16="http://schemas.microsoft.com/office/drawing/2014/main" id="{4489C167-4679-6374-A0FD-07A0C09F9B6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180"/>
          <a:stretch>
            <a:fillRect/>
          </a:stretch>
        </p:blipFill>
        <p:spPr bwMode="auto">
          <a:xfrm>
            <a:off x="1126801" y="990600"/>
            <a:ext cx="8715700" cy="5122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felt 4">
            <a:extLst>
              <a:ext uri="{FF2B5EF4-FFF2-40B4-BE49-F238E27FC236}">
                <a16:creationId xmlns:a16="http://schemas.microsoft.com/office/drawing/2014/main" id="{3D6C8931-965E-7E4E-A5A4-0F90C2FD89A8}"/>
              </a:ext>
            </a:extLst>
          </p:cNvPr>
          <p:cNvSpPr txBox="1"/>
          <p:nvPr/>
        </p:nvSpPr>
        <p:spPr>
          <a:xfrm>
            <a:off x="4508500" y="2427593"/>
            <a:ext cx="5334001" cy="827496"/>
          </a:xfrm>
          <a:prstGeom prst="rect">
            <a:avLst/>
          </a:prstGeom>
          <a:noFill/>
          <a:ln w="38100">
            <a:solidFill>
              <a:srgbClr val="C00000"/>
            </a:solidFill>
          </a:ln>
        </p:spPr>
        <p:txBody>
          <a:bodyPr wrap="none" lIns="0" tIns="0" rIns="0" bIns="0" rtlCol="0">
            <a:noAutofit/>
          </a:bodyPr>
          <a:lstStyle/>
          <a:p>
            <a:endParaRPr lang="da-DK" dirty="0" err="1"/>
          </a:p>
        </p:txBody>
      </p:sp>
      <p:sp>
        <p:nvSpPr>
          <p:cNvPr id="6" name="Tekstfelt 5">
            <a:extLst>
              <a:ext uri="{FF2B5EF4-FFF2-40B4-BE49-F238E27FC236}">
                <a16:creationId xmlns:a16="http://schemas.microsoft.com/office/drawing/2014/main" id="{3F6AF31C-DC04-C5A1-C4A5-0AE80190FA80}"/>
              </a:ext>
            </a:extLst>
          </p:cNvPr>
          <p:cNvSpPr txBox="1"/>
          <p:nvPr/>
        </p:nvSpPr>
        <p:spPr>
          <a:xfrm>
            <a:off x="6210300" y="2503203"/>
            <a:ext cx="400050" cy="676275"/>
          </a:xfrm>
          <a:prstGeom prst="rect">
            <a:avLst/>
          </a:prstGeom>
          <a:noFill/>
          <a:ln w="38100">
            <a:solidFill>
              <a:srgbClr val="C00000"/>
            </a:solidFill>
          </a:ln>
        </p:spPr>
        <p:txBody>
          <a:bodyPr wrap="none" lIns="0" tIns="0" rIns="0" bIns="0" rtlCol="0">
            <a:noAutofit/>
          </a:bodyPr>
          <a:lstStyle/>
          <a:p>
            <a:endParaRPr lang="da-DK" dirty="0" err="1"/>
          </a:p>
        </p:txBody>
      </p:sp>
      <p:sp>
        <p:nvSpPr>
          <p:cNvPr id="7" name="Tekstfelt 6">
            <a:extLst>
              <a:ext uri="{FF2B5EF4-FFF2-40B4-BE49-F238E27FC236}">
                <a16:creationId xmlns:a16="http://schemas.microsoft.com/office/drawing/2014/main" id="{3AFE10C7-7690-7C44-0216-79EA36C70338}"/>
              </a:ext>
            </a:extLst>
          </p:cNvPr>
          <p:cNvSpPr txBox="1"/>
          <p:nvPr/>
        </p:nvSpPr>
        <p:spPr>
          <a:xfrm>
            <a:off x="7047774" y="2503203"/>
            <a:ext cx="400050" cy="676275"/>
          </a:xfrm>
          <a:prstGeom prst="rect">
            <a:avLst/>
          </a:prstGeom>
          <a:noFill/>
          <a:ln w="38100">
            <a:solidFill>
              <a:srgbClr val="C00000"/>
            </a:solidFill>
          </a:ln>
        </p:spPr>
        <p:txBody>
          <a:bodyPr wrap="none" lIns="0" tIns="0" rIns="0" bIns="0" rtlCol="0">
            <a:noAutofit/>
          </a:bodyPr>
          <a:lstStyle/>
          <a:p>
            <a:endParaRPr lang="da-DK" dirty="0" err="1"/>
          </a:p>
        </p:txBody>
      </p:sp>
      <p:pic>
        <p:nvPicPr>
          <p:cNvPr id="4103" name="Video 4102">
            <a:hlinkClick r:id="" action="ppaction://media"/>
            <a:extLst>
              <a:ext uri="{FF2B5EF4-FFF2-40B4-BE49-F238E27FC236}">
                <a16:creationId xmlns:a16="http://schemas.microsoft.com/office/drawing/2014/main" id="{3F58C267-DEDB-0045-C103-EA45E4B823E0}"/>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7"/>
          <a:srcRect l="21875" r="21875"/>
          <a:stretch>
            <a:fillRect/>
          </a:stretch>
        </p:blipFill>
        <p:spPr>
          <a:xfrm>
            <a:off x="12578936" y="4658146"/>
            <a:ext cx="2057400" cy="2057400"/>
          </a:xfrm>
          <a:prstGeom prst="ellipse">
            <a:avLst/>
          </a:prstGeom>
        </p:spPr>
      </p:pic>
    </p:spTree>
    <p:custDataLst>
      <p:tags r:id="rId1"/>
    </p:custDataLst>
    <p:extLst>
      <p:ext uri="{BB962C8B-B14F-4D97-AF65-F5344CB8AC3E}">
        <p14:creationId xmlns:p14="http://schemas.microsoft.com/office/powerpoint/2010/main" val="3891175933"/>
      </p:ext>
    </p:extLst>
  </p:cSld>
  <p:clrMapOvr>
    <a:masterClrMapping/>
  </p:clrMapOvr>
  <mc:AlternateContent xmlns:mc="http://schemas.openxmlformats.org/markup-compatibility/2006" xmlns:p14="http://schemas.microsoft.com/office/powerpoint/2010/main">
    <mc:Choice Requires="p14">
      <p:transition spd="slow" p14:dur="2000" advTm="37009"/>
    </mc:Choice>
    <mc:Fallback xmlns="">
      <p:transition spd="slow" advTm="370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0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fill="hold" display="0">
                  <p:stCondLst>
                    <p:cond delay="indefinite"/>
                  </p:stCondLst>
                </p:cTn>
                <p:tgtEl>
                  <p:spTgt spid="4103"/>
                </p:tgtEl>
              </p:cMediaNode>
            </p:video>
            <p:seq concurrent="1" nextAc="seek">
              <p:cTn id="32" restart="whenNotActive" fill="hold" evtFilter="cancelBubble" nodeType="interactiveSeq">
                <p:stCondLst>
                  <p:cond evt="onClick" delay="0">
                    <p:tgtEl>
                      <p:spTgt spid="4103"/>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4103"/>
                                        </p:tgtEl>
                                      </p:cBhvr>
                                    </p:cmd>
                                  </p:childTnLst>
                                </p:cTn>
                              </p:par>
                            </p:childTnLst>
                          </p:cTn>
                        </p:par>
                      </p:childTnLst>
                    </p:cTn>
                  </p:par>
                </p:childTnLst>
              </p:cTn>
              <p:nextCondLst>
                <p:cond evt="onClick" delay="0">
                  <p:tgtEl>
                    <p:spTgt spid="4103"/>
                  </p:tgtEl>
                </p:cond>
              </p:nextCondLst>
            </p:seq>
          </p:childTnLst>
        </p:cTn>
      </p:par>
    </p:tnLst>
    <p:bldLst>
      <p:bldP spid="5" grpId="0" animBg="1"/>
      <p:bldP spid="5" grpId="1" animBg="1"/>
      <p:bldP spid="6" grpId="0" animBg="1"/>
      <p:bldP spid="6" grpId="1" animBg="1"/>
      <p:bldP spid="7" grpId="0" animBg="1"/>
      <p:bldP spid="7"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83A556-E62A-EC97-0A4B-CA2F9B92AF27}"/>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71D239C4-0833-C309-EA5D-DF1D03E3FB07}"/>
              </a:ext>
            </a:extLst>
          </p:cNvPr>
          <p:cNvSpPr>
            <a:spLocks noGrp="1"/>
          </p:cNvSpPr>
          <p:nvPr>
            <p:ph sz="quarter" idx="13"/>
          </p:nvPr>
        </p:nvSpPr>
        <p:spPr>
          <a:xfrm>
            <a:off x="2249163" y="2855573"/>
            <a:ext cx="5942520" cy="2132028"/>
          </a:xfrm>
        </p:spPr>
        <p:txBody>
          <a:bodyPr/>
          <a:lstStyle/>
          <a:p>
            <a:endParaRPr lang="da-DK" dirty="0"/>
          </a:p>
        </p:txBody>
      </p:sp>
      <p:sp>
        <p:nvSpPr>
          <p:cNvPr id="4" name="Pladsholder til slidenummer 3">
            <a:extLst>
              <a:ext uri="{FF2B5EF4-FFF2-40B4-BE49-F238E27FC236}">
                <a16:creationId xmlns:a16="http://schemas.microsoft.com/office/drawing/2014/main" id="{68FF22E5-D9BD-BF58-9AF5-9994BD333866}"/>
              </a:ext>
            </a:extLst>
          </p:cNvPr>
          <p:cNvSpPr>
            <a:spLocks noGrp="1"/>
          </p:cNvSpPr>
          <p:nvPr>
            <p:ph type="sldNum" sz="quarter" idx="14"/>
          </p:nvPr>
        </p:nvSpPr>
        <p:spPr/>
        <p:txBody>
          <a:bodyPr/>
          <a:lstStyle/>
          <a:p>
            <a:fld id="{0DAB5548-7253-48D6-B95B-F3D312A72220}" type="slidenum">
              <a:rPr lang="da-DK" smtClean="0"/>
              <a:pPr/>
              <a:t>12</a:t>
            </a:fld>
            <a:endParaRPr lang="da-DK" dirty="0"/>
          </a:p>
        </p:txBody>
      </p:sp>
      <p:pic>
        <p:nvPicPr>
          <p:cNvPr id="5122" name="Picture 2">
            <a:extLst>
              <a:ext uri="{FF2B5EF4-FFF2-40B4-BE49-F238E27FC236}">
                <a16:creationId xmlns:a16="http://schemas.microsoft.com/office/drawing/2014/main" id="{5D84114D-D630-E7D2-BAFE-B85515AC3D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000" y="871200"/>
            <a:ext cx="11019100"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felt 4">
            <a:extLst>
              <a:ext uri="{FF2B5EF4-FFF2-40B4-BE49-F238E27FC236}">
                <a16:creationId xmlns:a16="http://schemas.microsoft.com/office/drawing/2014/main" id="{4171A440-EC0E-DEC2-2FA4-9F02D98C9403}"/>
              </a:ext>
            </a:extLst>
          </p:cNvPr>
          <p:cNvSpPr txBox="1"/>
          <p:nvPr/>
        </p:nvSpPr>
        <p:spPr>
          <a:xfrm>
            <a:off x="6273800" y="1101372"/>
            <a:ext cx="863600" cy="295628"/>
          </a:xfrm>
          <a:prstGeom prst="rect">
            <a:avLst/>
          </a:prstGeom>
          <a:noFill/>
          <a:ln w="38100">
            <a:solidFill>
              <a:srgbClr val="C00000"/>
            </a:solidFill>
          </a:ln>
        </p:spPr>
        <p:txBody>
          <a:bodyPr wrap="none" lIns="0" tIns="0" rIns="0" bIns="0" rtlCol="0">
            <a:noAutofit/>
          </a:bodyPr>
          <a:lstStyle/>
          <a:p>
            <a:endParaRPr lang="da-DK" dirty="0" err="1"/>
          </a:p>
        </p:txBody>
      </p:sp>
      <p:pic>
        <p:nvPicPr>
          <p:cNvPr id="5124" name="Video 5123">
            <a:hlinkClick r:id="" action="ppaction://media"/>
            <a:extLst>
              <a:ext uri="{FF2B5EF4-FFF2-40B4-BE49-F238E27FC236}">
                <a16:creationId xmlns:a16="http://schemas.microsoft.com/office/drawing/2014/main" id="{4722B1E2-B1DD-6DE8-27C3-3193053E0198}"/>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7"/>
          <a:srcRect l="21875" r="21875"/>
          <a:stretch>
            <a:fillRect/>
          </a:stretch>
        </p:blipFill>
        <p:spPr>
          <a:xfrm>
            <a:off x="12482683" y="4525799"/>
            <a:ext cx="2057400" cy="2057400"/>
          </a:xfrm>
          <a:prstGeom prst="ellipse">
            <a:avLst/>
          </a:prstGeom>
        </p:spPr>
      </p:pic>
    </p:spTree>
    <p:custDataLst>
      <p:tags r:id="rId1"/>
    </p:custDataLst>
    <p:extLst>
      <p:ext uri="{BB962C8B-B14F-4D97-AF65-F5344CB8AC3E}">
        <p14:creationId xmlns:p14="http://schemas.microsoft.com/office/powerpoint/2010/main" val="288108375"/>
      </p:ext>
    </p:extLst>
  </p:cSld>
  <p:clrMapOvr>
    <a:masterClrMapping/>
  </p:clrMapOvr>
  <mc:AlternateContent xmlns:mc="http://schemas.openxmlformats.org/markup-compatibility/2006" xmlns:p14="http://schemas.microsoft.com/office/powerpoint/2010/main">
    <mc:Choice Requires="p14">
      <p:transition spd="slow" p14:dur="2000" advTm="12929"/>
    </mc:Choice>
    <mc:Fallback xmlns="">
      <p:transition spd="slow" advTm="12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1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124"/>
                </p:tgtEl>
              </p:cMediaNode>
            </p:video>
            <p:seq concurrent="1" nextAc="seek">
              <p:cTn id="12" restart="whenNotActive" fill="hold" evtFilter="cancelBubble" nodeType="interactiveSeq">
                <p:stCondLst>
                  <p:cond evt="onClick" delay="0">
                    <p:tgtEl>
                      <p:spTgt spid="512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124"/>
                                        </p:tgtEl>
                                      </p:cBhvr>
                                    </p:cmd>
                                  </p:childTnLst>
                                </p:cTn>
                              </p:par>
                            </p:childTnLst>
                          </p:cTn>
                        </p:par>
                      </p:childTnLst>
                    </p:cTn>
                  </p:par>
                </p:childTnLst>
              </p:cTn>
              <p:nextCondLst>
                <p:cond evt="onClick" delay="0">
                  <p:tgtEl>
                    <p:spTgt spid="5124"/>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Billede 6">
            <a:extLst>
              <a:ext uri="{FF2B5EF4-FFF2-40B4-BE49-F238E27FC236}">
                <a16:creationId xmlns:a16="http://schemas.microsoft.com/office/drawing/2014/main" id="{BD9C74F1-504A-E458-26F9-DE56898DDF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47403" y="3526107"/>
            <a:ext cx="8115655" cy="316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ktangel 11">
            <a:extLst>
              <a:ext uri="{FF2B5EF4-FFF2-40B4-BE49-F238E27FC236}">
                <a16:creationId xmlns:a16="http://schemas.microsoft.com/office/drawing/2014/main" id="{DC760EA0-5648-E956-4F34-5792980B2786}"/>
              </a:ext>
            </a:extLst>
          </p:cNvPr>
          <p:cNvSpPr/>
          <p:nvPr/>
        </p:nvSpPr>
        <p:spPr>
          <a:xfrm>
            <a:off x="1013552" y="121186"/>
            <a:ext cx="3117773" cy="638978"/>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3" name="Pladsholder til slidenummer 2">
            <a:extLst>
              <a:ext uri="{FF2B5EF4-FFF2-40B4-BE49-F238E27FC236}">
                <a16:creationId xmlns:a16="http://schemas.microsoft.com/office/drawing/2014/main" id="{7D3564FE-4374-4562-A095-F70C0C584813}"/>
              </a:ext>
            </a:extLst>
          </p:cNvPr>
          <p:cNvSpPr>
            <a:spLocks noGrp="1"/>
          </p:cNvSpPr>
          <p:nvPr>
            <p:ph type="sldNum" sz="quarter" idx="14"/>
          </p:nvPr>
        </p:nvSpPr>
        <p:spPr>
          <a:xfrm>
            <a:off x="11504613" y="6300000"/>
            <a:ext cx="687386" cy="180000"/>
          </a:xfrm>
        </p:spPr>
        <p:txBody>
          <a:bodyPr/>
          <a:lstStyle/>
          <a:p>
            <a:fld id="{667EC89C-17A0-4E64-A6D2-B825673CEEDF}" type="slidenum">
              <a:rPr lang="da-DK" smtClean="0"/>
              <a:pPr/>
              <a:t>13</a:t>
            </a:fld>
            <a:endParaRPr lang="da-DK" dirty="0"/>
          </a:p>
        </p:txBody>
      </p:sp>
      <p:cxnSp>
        <p:nvCxnSpPr>
          <p:cNvPr id="16" name="Lige forbindelse 15">
            <a:extLst>
              <a:ext uri="{FF2B5EF4-FFF2-40B4-BE49-F238E27FC236}">
                <a16:creationId xmlns:a16="http://schemas.microsoft.com/office/drawing/2014/main" id="{1B8DC9C1-7ED5-3190-152A-41058B4DB405}"/>
              </a:ext>
            </a:extLst>
          </p:cNvPr>
          <p:cNvCxnSpPr/>
          <p:nvPr/>
        </p:nvCxnSpPr>
        <p:spPr>
          <a:xfrm>
            <a:off x="771180" y="3373915"/>
            <a:ext cx="11044075" cy="0"/>
          </a:xfrm>
          <a:prstGeom prst="line">
            <a:avLst/>
          </a:prstGeom>
          <a:ln w="38100">
            <a:solidFill>
              <a:srgbClr val="1F2936"/>
            </a:solidFill>
          </a:ln>
        </p:spPr>
        <p:style>
          <a:lnRef idx="1">
            <a:schemeClr val="accent1"/>
          </a:lnRef>
          <a:fillRef idx="0">
            <a:schemeClr val="accent1"/>
          </a:fillRef>
          <a:effectRef idx="0">
            <a:schemeClr val="accent1"/>
          </a:effectRef>
          <a:fontRef idx="minor">
            <a:schemeClr val="tx1"/>
          </a:fontRef>
        </p:style>
      </p:cxnSp>
      <p:sp>
        <p:nvSpPr>
          <p:cNvPr id="17" name="Tekstfelt 16">
            <a:extLst>
              <a:ext uri="{FF2B5EF4-FFF2-40B4-BE49-F238E27FC236}">
                <a16:creationId xmlns:a16="http://schemas.microsoft.com/office/drawing/2014/main" id="{D6521474-F721-F7B8-D7F5-FD862EA49A52}"/>
              </a:ext>
            </a:extLst>
          </p:cNvPr>
          <p:cNvSpPr txBox="1"/>
          <p:nvPr/>
        </p:nvSpPr>
        <p:spPr>
          <a:xfrm>
            <a:off x="771180" y="4819069"/>
            <a:ext cx="2368573" cy="537069"/>
          </a:xfrm>
          <a:prstGeom prst="rect">
            <a:avLst/>
          </a:prstGeom>
          <a:noFill/>
        </p:spPr>
        <p:txBody>
          <a:bodyPr wrap="square" lIns="0" tIns="0" rIns="0" bIns="0" rtlCol="0">
            <a:noAutofit/>
          </a:bodyPr>
          <a:lstStyle/>
          <a:p>
            <a:pPr algn="ctr"/>
            <a:r>
              <a:rPr lang="da-DK" sz="2000" dirty="0">
                <a:solidFill>
                  <a:schemeClr val="bg2">
                    <a:lumMod val="50000"/>
                  </a:schemeClr>
                </a:solidFill>
              </a:rPr>
              <a:t>Sundhedsplatformen</a:t>
            </a:r>
          </a:p>
        </p:txBody>
      </p:sp>
      <p:sp>
        <p:nvSpPr>
          <p:cNvPr id="18" name="Tekstfelt 17">
            <a:extLst>
              <a:ext uri="{FF2B5EF4-FFF2-40B4-BE49-F238E27FC236}">
                <a16:creationId xmlns:a16="http://schemas.microsoft.com/office/drawing/2014/main" id="{F60D3E4E-590D-F352-1C7E-7693283ABDED}"/>
              </a:ext>
            </a:extLst>
          </p:cNvPr>
          <p:cNvSpPr txBox="1"/>
          <p:nvPr/>
        </p:nvSpPr>
        <p:spPr>
          <a:xfrm>
            <a:off x="771180" y="1311560"/>
            <a:ext cx="2148290" cy="911646"/>
          </a:xfrm>
          <a:prstGeom prst="rect">
            <a:avLst/>
          </a:prstGeom>
          <a:noFill/>
        </p:spPr>
        <p:txBody>
          <a:bodyPr wrap="square" lIns="0" tIns="0" rIns="0" bIns="0" rtlCol="0">
            <a:noAutofit/>
          </a:bodyPr>
          <a:lstStyle/>
          <a:p>
            <a:pPr algn="ctr"/>
            <a:r>
              <a:rPr lang="da-DK" sz="2000" dirty="0">
                <a:solidFill>
                  <a:schemeClr val="bg2">
                    <a:lumMod val="25000"/>
                  </a:schemeClr>
                </a:solidFill>
              </a:rPr>
              <a:t>Blandevejledning</a:t>
            </a:r>
          </a:p>
        </p:txBody>
      </p:sp>
      <p:pic>
        <p:nvPicPr>
          <p:cNvPr id="2" name="Billede 1" descr="Et billede, der indeholder tekst, skærmbillede, Font/skrifttype, nummer/tal">
            <a:extLst>
              <a:ext uri="{FF2B5EF4-FFF2-40B4-BE49-F238E27FC236}">
                <a16:creationId xmlns:a16="http://schemas.microsoft.com/office/drawing/2014/main" id="{A973CE56-1DBF-E9D9-CFC7-57775FEE7AD9}"/>
              </a:ext>
            </a:extLst>
          </p:cNvPr>
          <p:cNvPicPr>
            <a:picLocks noChangeAspect="1"/>
          </p:cNvPicPr>
          <p:nvPr/>
        </p:nvPicPr>
        <p:blipFill>
          <a:blip r:embed="rId9">
            <a:extLst>
              <a:ext uri="{28A0092B-C50C-407E-A947-70E740481C1C}">
                <a14:useLocalDpi xmlns:a14="http://schemas.microsoft.com/office/drawing/2010/main" val="0"/>
              </a:ext>
            </a:extLst>
          </a:blip>
          <a:srcRect t="1600" b="4922"/>
          <a:stretch/>
        </p:blipFill>
        <p:spPr>
          <a:xfrm>
            <a:off x="3193174" y="27027"/>
            <a:ext cx="8169884" cy="3194697"/>
          </a:xfrm>
          <a:prstGeom prst="rect">
            <a:avLst/>
          </a:prstGeom>
        </p:spPr>
      </p:pic>
      <p:sp>
        <p:nvSpPr>
          <p:cNvPr id="4" name="Rektangel 3">
            <a:extLst>
              <a:ext uri="{FF2B5EF4-FFF2-40B4-BE49-F238E27FC236}">
                <a16:creationId xmlns:a16="http://schemas.microsoft.com/office/drawing/2014/main" id="{F17EF67D-FD82-D4FD-6301-15C50E483B13}"/>
              </a:ext>
            </a:extLst>
          </p:cNvPr>
          <p:cNvSpPr/>
          <p:nvPr/>
        </p:nvSpPr>
        <p:spPr>
          <a:xfrm>
            <a:off x="3244566" y="2525972"/>
            <a:ext cx="8043036" cy="33096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7" name="Rektangel 6">
            <a:extLst>
              <a:ext uri="{FF2B5EF4-FFF2-40B4-BE49-F238E27FC236}">
                <a16:creationId xmlns:a16="http://schemas.microsoft.com/office/drawing/2014/main" id="{F83A7B9C-32DC-A502-0FB0-23835E344DBA}"/>
              </a:ext>
            </a:extLst>
          </p:cNvPr>
          <p:cNvSpPr/>
          <p:nvPr/>
        </p:nvSpPr>
        <p:spPr>
          <a:xfrm>
            <a:off x="6293217" y="4681254"/>
            <a:ext cx="1583958" cy="30627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8" name="Rektangel 7">
            <a:extLst>
              <a:ext uri="{FF2B5EF4-FFF2-40B4-BE49-F238E27FC236}">
                <a16:creationId xmlns:a16="http://schemas.microsoft.com/office/drawing/2014/main" id="{9B750E52-A44F-E02A-4600-C0BE86E3C56D}"/>
              </a:ext>
            </a:extLst>
          </p:cNvPr>
          <p:cNvSpPr/>
          <p:nvPr/>
        </p:nvSpPr>
        <p:spPr>
          <a:xfrm>
            <a:off x="8637771" y="4712008"/>
            <a:ext cx="2649831" cy="75119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6" name="Rektangel 5">
            <a:extLst>
              <a:ext uri="{FF2B5EF4-FFF2-40B4-BE49-F238E27FC236}">
                <a16:creationId xmlns:a16="http://schemas.microsoft.com/office/drawing/2014/main" id="{FCFF38E8-7AC8-602C-FA2C-7EBF4AB4C63A}"/>
              </a:ext>
            </a:extLst>
          </p:cNvPr>
          <p:cNvSpPr/>
          <p:nvPr/>
        </p:nvSpPr>
        <p:spPr>
          <a:xfrm>
            <a:off x="8294445" y="3526107"/>
            <a:ext cx="1919983" cy="36451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5" name="Rektangel 4">
            <a:extLst>
              <a:ext uri="{FF2B5EF4-FFF2-40B4-BE49-F238E27FC236}">
                <a16:creationId xmlns:a16="http://schemas.microsoft.com/office/drawing/2014/main" id="{1C13AF63-AD28-F412-F662-F069865F9202}"/>
              </a:ext>
            </a:extLst>
          </p:cNvPr>
          <p:cNvSpPr/>
          <p:nvPr/>
        </p:nvSpPr>
        <p:spPr>
          <a:xfrm>
            <a:off x="3465271" y="3744826"/>
            <a:ext cx="1068630" cy="23444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pic>
        <p:nvPicPr>
          <p:cNvPr id="1090" name="Video 1089">
            <a:hlinkClick r:id="" action="ppaction://media"/>
            <a:extLst>
              <a:ext uri="{FF2B5EF4-FFF2-40B4-BE49-F238E27FC236}">
                <a16:creationId xmlns:a16="http://schemas.microsoft.com/office/drawing/2014/main" id="{A0E12605-D975-C7D1-9A60-B6E9EA66E545}"/>
              </a:ext>
            </a:extLst>
          </p:cNvPr>
          <p:cNvPicPr>
            <a:picLocks noChangeAspect="1"/>
          </p:cNvPicPr>
          <p:nvPr>
            <a:videoFile r:link="rId5"/>
            <p:extLst>
              <p:ext uri="{DAA4B4D4-6D71-4841-9C94-3DE7FCFB9230}">
                <p14:media xmlns:p14="http://schemas.microsoft.com/office/powerpoint/2010/main" r:embed="rId4"/>
              </p:ext>
              <p:ext uri="{42D2F446-02D8-4167-A562-619A0277C38B}">
                <p15:isNarration xmlns:p15="http://schemas.microsoft.com/office/powerpoint/2012/main" val="1"/>
              </p:ext>
            </p:extLst>
          </p:nvPr>
        </p:nvPicPr>
        <p:blipFill>
          <a:blip r:embed="rId10"/>
          <a:srcRect l="21875" r="21875"/>
          <a:stretch>
            <a:fillRect/>
          </a:stretch>
        </p:blipFill>
        <p:spPr>
          <a:xfrm>
            <a:off x="12351472" y="4681254"/>
            <a:ext cx="2057400" cy="2057400"/>
          </a:xfrm>
          <a:prstGeom prst="ellipse">
            <a:avLst/>
          </a:prstGeom>
        </p:spPr>
      </p:pic>
    </p:spTree>
    <p:custDataLst>
      <p:custData r:id="rId1"/>
      <p:custData r:id="rId2"/>
      <p:tags r:id="rId3"/>
    </p:custDataLst>
    <p:extLst>
      <p:ext uri="{BB962C8B-B14F-4D97-AF65-F5344CB8AC3E}">
        <p14:creationId xmlns:p14="http://schemas.microsoft.com/office/powerpoint/2010/main" val="1893742138"/>
      </p:ext>
    </p:extLst>
  </p:cSld>
  <p:clrMapOvr>
    <a:masterClrMapping/>
  </p:clrMapOvr>
  <mc:AlternateContent xmlns:mc="http://schemas.openxmlformats.org/markup-compatibility/2006" xmlns:p14="http://schemas.microsoft.com/office/powerpoint/2010/main">
    <mc:Choice Requires="p14">
      <p:transition spd="slow" p14:dur="2000" advTm="86572"/>
    </mc:Choice>
    <mc:Fallback xmlns="">
      <p:transition spd="slow" advTm="865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9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7" fill="hold" display="0">
                  <p:stCondLst>
                    <p:cond delay="indefinite"/>
                  </p:stCondLst>
                </p:cTn>
                <p:tgtEl>
                  <p:spTgt spid="1090"/>
                </p:tgtEl>
              </p:cMediaNode>
            </p:video>
            <p:seq concurrent="1" nextAc="seek">
              <p:cTn id="48" restart="whenNotActive" fill="hold" evtFilter="cancelBubble" nodeType="interactiveSeq">
                <p:stCondLst>
                  <p:cond evt="onClick" delay="0">
                    <p:tgtEl>
                      <p:spTgt spid="1090"/>
                    </p:tgtEl>
                  </p:cond>
                </p:stCondLst>
                <p:endSync evt="end" delay="0">
                  <p:rtn val="all"/>
                </p:endSync>
                <p:childTnLst>
                  <p:par>
                    <p:cTn id="49" fill="hold">
                      <p:stCondLst>
                        <p:cond delay="0"/>
                      </p:stCondLst>
                      <p:childTnLst>
                        <p:par>
                          <p:cTn id="50" fill="hold">
                            <p:stCondLst>
                              <p:cond delay="0"/>
                            </p:stCondLst>
                            <p:childTnLst>
                              <p:par>
                                <p:cTn id="51" presetID="2" presetClass="mediacall" presetSubtype="0" fill="hold" nodeType="clickEffect">
                                  <p:stCondLst>
                                    <p:cond delay="0"/>
                                  </p:stCondLst>
                                  <p:childTnLst>
                                    <p:cmd type="call" cmd="togglePause">
                                      <p:cBhvr>
                                        <p:cTn id="52" dur="1" fill="hold"/>
                                        <p:tgtEl>
                                          <p:spTgt spid="1090"/>
                                        </p:tgtEl>
                                      </p:cBhvr>
                                    </p:cmd>
                                  </p:childTnLst>
                                </p:cTn>
                              </p:par>
                            </p:childTnLst>
                          </p:cTn>
                        </p:par>
                      </p:childTnLst>
                    </p:cTn>
                  </p:par>
                </p:childTnLst>
              </p:cTn>
              <p:nextCondLst>
                <p:cond evt="onClick" delay="0">
                  <p:tgtEl>
                    <p:spTgt spid="1090"/>
                  </p:tgtEl>
                </p:cond>
              </p:nextCondLst>
            </p:seq>
          </p:childTnLst>
        </p:cTn>
      </p:par>
    </p:tnLst>
    <p:bldLst>
      <p:bldP spid="4" grpId="0" animBg="1"/>
      <p:bldP spid="4" grpId="1" animBg="1"/>
      <p:bldP spid="7" grpId="0" animBg="1"/>
      <p:bldP spid="7" grpId="1" animBg="1"/>
      <p:bldP spid="8" grpId="0" animBg="1"/>
      <p:bldP spid="8" grpId="1" animBg="1"/>
      <p:bldP spid="6" grpId="0" animBg="1"/>
      <p:bldP spid="6" grpId="1" animBg="1"/>
      <p:bldP spid="5" grpId="0" animBg="1"/>
      <p:bldP spid="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lede 16" descr="Et billede, der indeholder sky, udendørs, statue, person&#10;&#10;Automatisk genereret beskrivelse">
            <a:extLst>
              <a:ext uri="{FF2B5EF4-FFF2-40B4-BE49-F238E27FC236}">
                <a16:creationId xmlns:a16="http://schemas.microsoft.com/office/drawing/2014/main" id="{379CC0FC-998E-5C52-61E8-05DAEB37F0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4370" b="26465"/>
          <a:stretch/>
        </p:blipFill>
        <p:spPr>
          <a:xfrm>
            <a:off x="1" y="-12699"/>
            <a:ext cx="12191999" cy="6966858"/>
          </a:xfrm>
          <a:prstGeom prst="rect">
            <a:avLst/>
          </a:prstGeom>
        </p:spPr>
      </p:pic>
      <p:sp>
        <p:nvSpPr>
          <p:cNvPr id="15" name="Rektangel 14">
            <a:extLst>
              <a:ext uri="{FF2B5EF4-FFF2-40B4-BE49-F238E27FC236}">
                <a16:creationId xmlns:a16="http://schemas.microsoft.com/office/drawing/2014/main" id="{8A711913-546F-DA6E-2B32-DF4672127FA8}"/>
              </a:ext>
            </a:extLst>
          </p:cNvPr>
          <p:cNvSpPr/>
          <p:nvPr/>
        </p:nvSpPr>
        <p:spPr>
          <a:xfrm>
            <a:off x="1" y="0"/>
            <a:ext cx="12191999" cy="6966857"/>
          </a:xfrm>
          <a:prstGeom prst="rect">
            <a:avLst/>
          </a:prstGeom>
          <a:solidFill>
            <a:schemeClr val="bg1">
              <a:alpha val="58000"/>
            </a:schemeClr>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err="1"/>
          </a:p>
        </p:txBody>
      </p:sp>
      <p:sp>
        <p:nvSpPr>
          <p:cNvPr id="13" name="Title 1">
            <a:extLst>
              <a:ext uri="{FF2B5EF4-FFF2-40B4-BE49-F238E27FC236}">
                <a16:creationId xmlns:a16="http://schemas.microsoft.com/office/drawing/2014/main" id="{0AB2DF65-C7C6-A37F-C791-84316F9982BE}"/>
              </a:ext>
            </a:extLst>
          </p:cNvPr>
          <p:cNvSpPr txBox="1">
            <a:spLocks/>
          </p:cNvSpPr>
          <p:nvPr/>
        </p:nvSpPr>
        <p:spPr>
          <a:xfrm>
            <a:off x="1008210" y="2401488"/>
            <a:ext cx="5639334" cy="2055024"/>
          </a:xfrm>
          <a:prstGeom prst="rect">
            <a:avLst/>
          </a:prstGeom>
          <a:noFill/>
          <a:ln w="38100">
            <a:solidFill>
              <a:schemeClr val="accent5">
                <a:lumMod val="50000"/>
              </a:schemeClr>
            </a:solidFill>
          </a:ln>
        </p:spPr>
        <p:txBody>
          <a:bodyPr vert="horz" wrap="square" lIns="360000" tIns="360000" rIns="360000" bIns="360000" numCol="1" rtlCol="0" anchor="ctr" anchorCtr="0">
            <a:spAutoFit/>
          </a:bodyPr>
          <a:lstStyle>
            <a:lvl1pPr algn="l" defTabSz="914400" rtl="0" eaLnBrk="1" latinLnBrk="0" hangingPunct="1">
              <a:lnSpc>
                <a:spcPct val="85000"/>
              </a:lnSpc>
              <a:spcBef>
                <a:spcPct val="0"/>
              </a:spcBef>
              <a:buNone/>
              <a:defRPr sz="2800" b="1" kern="1200">
                <a:solidFill>
                  <a:schemeClr val="tx1"/>
                </a:solidFill>
                <a:latin typeface="+mj-lt"/>
                <a:ea typeface="+mj-ea"/>
                <a:cs typeface="+mj-cs"/>
              </a:defRPr>
            </a:lvl1pPr>
          </a:lstStyle>
          <a:p>
            <a:pPr>
              <a:lnSpc>
                <a:spcPct val="150000"/>
              </a:lnSpc>
            </a:pPr>
            <a:r>
              <a:rPr lang="da-DK" sz="2000" dirty="0">
                <a:solidFill>
                  <a:schemeClr val="accent5">
                    <a:lumMod val="50000"/>
                  </a:schemeClr>
                </a:solidFill>
              </a:rPr>
              <a:t>BFH-FP-boernefarmakologi@regionh.dk</a:t>
            </a:r>
          </a:p>
          <a:p>
            <a:pPr marL="342900" indent="-342900">
              <a:lnSpc>
                <a:spcPct val="150000"/>
              </a:lnSpc>
              <a:buFont typeface="Arial" panose="020B0604020202020204" pitchFamily="34" charset="0"/>
              <a:buChar char="•"/>
            </a:pPr>
            <a:r>
              <a:rPr lang="da-DK" sz="2000" b="0" baseline="0" dirty="0">
                <a:solidFill>
                  <a:schemeClr val="accent5">
                    <a:lumMod val="50000"/>
                  </a:schemeClr>
                </a:solidFill>
              </a:rPr>
              <a:t>Feedback</a:t>
            </a:r>
          </a:p>
          <a:p>
            <a:pPr marL="342900" indent="-342900">
              <a:lnSpc>
                <a:spcPct val="150000"/>
              </a:lnSpc>
              <a:buFont typeface="Arial" panose="020B0604020202020204" pitchFamily="34" charset="0"/>
              <a:buChar char="•"/>
            </a:pPr>
            <a:r>
              <a:rPr lang="da-DK" sz="2000" b="0" dirty="0">
                <a:solidFill>
                  <a:schemeClr val="accent5">
                    <a:lumMod val="50000"/>
                  </a:schemeClr>
                </a:solidFill>
              </a:rPr>
              <a:t>Nyhedsbrev</a:t>
            </a:r>
            <a:endParaRPr lang="da-DK" sz="2000" b="0" baseline="0" dirty="0">
              <a:solidFill>
                <a:schemeClr val="accent5">
                  <a:lumMod val="50000"/>
                </a:schemeClr>
              </a:solidFill>
            </a:endParaRPr>
          </a:p>
        </p:txBody>
      </p:sp>
      <p:pic>
        <p:nvPicPr>
          <p:cNvPr id="28" name="Billede 27" descr="Et billede, der indeholder tekst, Font/skrifttype, skærmbillede, Grafik&#10;&#10;Automatisk genereret beskrivelse">
            <a:extLst>
              <a:ext uri="{FF2B5EF4-FFF2-40B4-BE49-F238E27FC236}">
                <a16:creationId xmlns:a16="http://schemas.microsoft.com/office/drawing/2014/main" id="{EE3FBF48-7820-DE6A-1911-8B98F77B96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5132" y="5946621"/>
            <a:ext cx="2257426" cy="684390"/>
          </a:xfrm>
          <a:prstGeom prst="rect">
            <a:avLst/>
          </a:prstGeom>
        </p:spPr>
      </p:pic>
      <p:pic>
        <p:nvPicPr>
          <p:cNvPr id="29" name="Billede 28" descr="Et billede, der indeholder Font/skrifttype, tekst, Grafik, skærmbillede&#10;&#10;Automatisk genereret beskrivelse">
            <a:extLst>
              <a:ext uri="{FF2B5EF4-FFF2-40B4-BE49-F238E27FC236}">
                <a16:creationId xmlns:a16="http://schemas.microsoft.com/office/drawing/2014/main" id="{1A33F831-A5E6-F6AD-041B-1742B0AF1C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06759" y="5886158"/>
            <a:ext cx="1406285" cy="744853"/>
          </a:xfrm>
          <a:prstGeom prst="rect">
            <a:avLst/>
          </a:prstGeom>
        </p:spPr>
      </p:pic>
      <p:pic>
        <p:nvPicPr>
          <p:cNvPr id="26" name="Video 25">
            <a:hlinkClick r:id="" action="ppaction://media"/>
            <a:extLst>
              <a:ext uri="{FF2B5EF4-FFF2-40B4-BE49-F238E27FC236}">
                <a16:creationId xmlns:a16="http://schemas.microsoft.com/office/drawing/2014/main" id="{58E8B836-BDCF-C553-2BDF-E87414C4BDC3}"/>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8"/>
          <a:srcRect l="21875" r="21875"/>
          <a:stretch>
            <a:fillRect/>
          </a:stretch>
        </p:blipFill>
        <p:spPr>
          <a:xfrm>
            <a:off x="12687220" y="4573611"/>
            <a:ext cx="2057400" cy="2057400"/>
          </a:xfrm>
          <a:prstGeom prst="ellipse">
            <a:avLst/>
          </a:prstGeom>
        </p:spPr>
      </p:pic>
    </p:spTree>
    <p:extLst>
      <p:ext uri="{BB962C8B-B14F-4D97-AF65-F5344CB8AC3E}">
        <p14:creationId xmlns:p14="http://schemas.microsoft.com/office/powerpoint/2010/main" val="1356163333"/>
      </p:ext>
    </p:extLst>
  </p:cSld>
  <p:clrMapOvr>
    <a:masterClrMapping/>
  </p:clrMapOvr>
  <mc:AlternateContent xmlns:mc="http://schemas.openxmlformats.org/markup-compatibility/2006" xmlns:p14="http://schemas.microsoft.com/office/powerpoint/2010/main">
    <mc:Choice Requires="p14">
      <p:transition spd="slow" p14:dur="2000" advTm="23703"/>
    </mc:Choice>
    <mc:Fallback xmlns="">
      <p:transition spd="slow" advTm="237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6"/>
                </p:tgtEl>
              </p:cMediaNode>
            </p:video>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6"/>
                                        </p:tgtEl>
                                      </p:cBhvr>
                                    </p:cmd>
                                  </p:childTnLst>
                                </p:cTn>
                              </p:par>
                            </p:childTnLst>
                          </p:cTn>
                        </p:par>
                      </p:childTnLst>
                    </p:cTn>
                  </p:par>
                </p:childTnLst>
              </p:cTn>
              <p:nextCondLst>
                <p:cond evt="onClick" delay="0">
                  <p:tgtEl>
                    <p:spTgt spid="26"/>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0.7"/>
</p:tagLst>
</file>

<file path=ppt/tags/tag2.xml><?xml version="1.0" encoding="utf-8"?>
<p:tagLst xmlns:a="http://schemas.openxmlformats.org/drawingml/2006/main" xmlns:r="http://schemas.openxmlformats.org/officeDocument/2006/relationships" xmlns:p="http://schemas.openxmlformats.org/presentationml/2006/main">
  <p:tag name="TIMING" val="|22.2|2.7|0.5"/>
</p:tagLst>
</file>

<file path=ppt/tags/tag3.xml><?xml version="1.0" encoding="utf-8"?>
<p:tagLst xmlns:a="http://schemas.openxmlformats.org/drawingml/2006/main" xmlns:r="http://schemas.openxmlformats.org/officeDocument/2006/relationships" xmlns:p="http://schemas.openxmlformats.org/presentationml/2006/main">
  <p:tag name="TIMING" val="|17.2|19.3|1|4.7|0.3"/>
</p:tagLst>
</file>

<file path=ppt/tags/tag4.xml><?xml version="1.0" encoding="utf-8"?>
<p:tagLst xmlns:a="http://schemas.openxmlformats.org/drawingml/2006/main" xmlns:r="http://schemas.openxmlformats.org/officeDocument/2006/relationships" xmlns:p="http://schemas.openxmlformats.org/presentationml/2006/main">
  <p:tag name="TIMING" val="|7.6|12|0.6|4.8|6.8|10.8|0.5|15.7|0.6"/>
</p:tagLst>
</file>

<file path=ppt/tags/tag5.xml><?xml version="1.0" encoding="utf-8"?>
<p:tagLst xmlns:a="http://schemas.openxmlformats.org/drawingml/2006/main" xmlns:r="http://schemas.openxmlformats.org/officeDocument/2006/relationships" xmlns:p="http://schemas.openxmlformats.org/presentationml/2006/main">
  <p:tag name="TIMING" val="|6"/>
</p:tagLst>
</file>

<file path=ppt/tags/tag6.xml><?xml version="1.0" encoding="utf-8"?>
<p:tagLst xmlns:a="http://schemas.openxmlformats.org/drawingml/2006/main" xmlns:r="http://schemas.openxmlformats.org/officeDocument/2006/relationships" xmlns:p="http://schemas.openxmlformats.org/presentationml/2006/main">
  <p:tag name="TIMING" val="|7.2"/>
</p:tagLst>
</file>

<file path=ppt/tags/tag7.xml><?xml version="1.0" encoding="utf-8"?>
<p:tagLst xmlns:a="http://schemas.openxmlformats.org/drawingml/2006/main" xmlns:r="http://schemas.openxmlformats.org/officeDocument/2006/relationships" xmlns:p="http://schemas.openxmlformats.org/presentationml/2006/main">
  <p:tag name="TIMING" val="|4.9|4.2|0.3|4.6|0.3|15.1"/>
</p:tagLst>
</file>

<file path=ppt/tags/tag8.xml><?xml version="1.0" encoding="utf-8"?>
<p:tagLst xmlns:a="http://schemas.openxmlformats.org/drawingml/2006/main" xmlns:r="http://schemas.openxmlformats.org/officeDocument/2006/relationships" xmlns:p="http://schemas.openxmlformats.org/presentationml/2006/main">
  <p:tag name="TIMING" val="|10.2"/>
</p:tagLst>
</file>

<file path=ppt/tags/tag9.xml><?xml version="1.0" encoding="utf-8"?>
<p:tagLst xmlns:a="http://schemas.openxmlformats.org/drawingml/2006/main" xmlns:r="http://schemas.openxmlformats.org/officeDocument/2006/relationships" xmlns:p="http://schemas.openxmlformats.org/presentationml/2006/main">
  <p:tag name="TIMING" val="|11.9|15.3|1.8|5.9|0.4|8.6|1.7|15.8|0.4"/>
</p:tagLst>
</file>

<file path=ppt/theme/theme1.xml><?xml version="1.0" encoding="utf-8"?>
<a:theme xmlns:a="http://schemas.openxmlformats.org/drawingml/2006/main" name="RegionH PowerPoint-skabelon 2024 (lys)">
  <a:themeElements>
    <a:clrScheme name="Region Hovedstaden Blue">
      <a:dk1>
        <a:srgbClr val="333333"/>
      </a:dk1>
      <a:lt1>
        <a:srgbClr val="FFFFFF"/>
      </a:lt1>
      <a:dk2>
        <a:srgbClr val="575757"/>
      </a:dk2>
      <a:lt2>
        <a:srgbClr val="CCEBFA"/>
      </a:lt2>
      <a:accent1>
        <a:srgbClr val="99D7F6"/>
      </a:accent1>
      <a:accent2>
        <a:srgbClr val="333333"/>
      </a:accent2>
      <a:accent3>
        <a:srgbClr val="4DB9EF"/>
      </a:accent3>
      <a:accent4>
        <a:srgbClr val="666666"/>
      </a:accent4>
      <a:accent5>
        <a:srgbClr val="19A5EA"/>
      </a:accent5>
      <a:accent6>
        <a:srgbClr val="999999"/>
      </a:accent6>
      <a:hlink>
        <a:srgbClr val="007DBB"/>
      </a:hlink>
      <a:folHlink>
        <a:srgbClr val="808080"/>
      </a:folHlink>
    </a:clrScheme>
    <a:fontScheme name="Region Hovedstaden">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F4A60"/>
        </a:solidFill>
        <a:ln w="9525">
          <a:solidFill>
            <a:srgbClr val="1F4A60"/>
          </a:solidFill>
        </a:ln>
      </a:spPr>
      <a:bodyPr lIns="0" tIns="0" rIns="0" bIns="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rgbClr val="1F293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dirty="0" err="1" smtClean="0"/>
        </a:defPPr>
      </a:lstStyle>
    </a:txDef>
  </a:objectDefaults>
  <a:extraClrSchemeLst/>
  <a:extLst>
    <a:ext uri="{05A4C25C-085E-4340-85A3-A5531E510DB2}">
      <thm15:themeFamily xmlns:thm15="http://schemas.microsoft.com/office/thememl/2012/main" name="REGION H PowerPoint Skabelon_DK.potx" id="{26986A75-4BB5-4C20-9DD6-E823FDD01161}" vid="{1F3D9A04-036F-41B4-8EF4-D6B3C5EA408C}"/>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Arial" panose="020B0604020202020204"/>
        <a:ea typeface=""/>
        <a:cs typeface=""/>
        <a:font script="Jpan" typeface="Arial"/>
        <a:font script="Hang" typeface="Arial"/>
        <a:font script="Hans" typeface="Arial"/>
        <a:font script="Hant" typeface="Arial"/>
        <a:font script="Arab" typeface="Arial"/>
        <a:font script="Hebr" typeface="Arial"/>
        <a:font script="Thai" typeface="Arial"/>
        <a:font script="Ethi" typeface="Arial"/>
        <a:font script="Beng" typeface="Arial"/>
        <a:font script="Gujr" typeface="Arial"/>
        <a:font script="Khmr" typeface="Arial"/>
        <a:font script="Knda" typeface="Arial"/>
        <a:font script="Guru" typeface="Arial"/>
        <a:font script="Cans" typeface="Arial"/>
        <a:font script="Cher" typeface="Arial"/>
        <a:font script="Yiii" typeface="Arial"/>
        <a:font script="Tibt" typeface="Arial"/>
        <a:font script="Thaa" typeface="Arial"/>
        <a:font script="Deva" typeface="Arial"/>
        <a:font script="Telu" typeface="Arial"/>
        <a:font script="Taml" typeface="Arial"/>
        <a:font script="Syrc" typeface="Arial"/>
        <a:font script="Orya" typeface="Arial"/>
        <a:font script="Mlym" typeface="Arial"/>
        <a:font script="Laoo" typeface="Arial"/>
        <a:font script="Sinh" typeface="Arial"/>
        <a:font script="Mong" typeface="Arial"/>
        <a:font script="Viet" typeface="Arial"/>
        <a:font script="Uigh" typeface="Arial"/>
        <a:font script="Geor" typeface="Arial"/>
      </a:majorFont>
      <a:minorFont>
        <a:latin typeface="Arial" panose="020B0604020202020204"/>
        <a:ea typeface=""/>
        <a:cs typeface=""/>
        <a:font script="Jpan" typeface="Arial"/>
        <a:font script="Hang" typeface="Arial"/>
        <a:font script="Hans" typeface="Arial"/>
        <a:font script="Hant" typeface="Arial"/>
        <a:font script="Arab" typeface="Arial"/>
        <a:font script="Hebr" typeface="Arial"/>
        <a:font script="Thai" typeface="Arial"/>
        <a:font script="Ethi" typeface="Arial"/>
        <a:font script="Beng" typeface="Arial"/>
        <a:font script="Gujr" typeface="Arial"/>
        <a:font script="Khmr" typeface="Arial"/>
        <a:font script="Knda" typeface="Arial"/>
        <a:font script="Guru" typeface="Arial"/>
        <a:font script="Cans" typeface="Arial"/>
        <a:font script="Cher" typeface="Arial"/>
        <a:font script="Yiii" typeface="Arial"/>
        <a:font script="Tibt" typeface="Arial"/>
        <a:font script="Thaa" typeface="Arial"/>
        <a:font script="Deva" typeface="Arial"/>
        <a:font script="Telu" typeface="Arial"/>
        <a:font script="Taml" typeface="Arial"/>
        <a:font script="Syrc" typeface="Arial"/>
        <a:font script="Orya" typeface="Arial"/>
        <a:font script="Mlym" typeface="Arial"/>
        <a:font script="Laoo" typeface="Arial"/>
        <a:font script="Sinh" typeface="Arial"/>
        <a:font script="Mong" typeface="Arial"/>
        <a:font script="Viet" typeface="Arial"/>
        <a:font script="Uigh" typeface="Arial"/>
        <a:font script="Geor" typeface="Arial"/>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item1.xml><?xml version="1.0" encoding="utf-8"?>
<TemplafySlideTemplateConfiguration><![CDATA[{"slideVersion":1,"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UserProfile.Office.Virksomhed}}","visibility":"{{IfElse(Equals(UserProfile.Office.Virksomhed, \"\"), VisibilityType.Hidden, VisibilityType.Visible)}}","type":"text","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slideId":"1262763154359189505","enableDocumentContentUpdater":false,"version":"2.0"}]]></TemplafySlideTemplateConfiguration>
</file>

<file path=customXml/item2.xml><?xml version="1.0" encoding="utf-8"?>
<TemplafySlideTemplateConfiguration><![CDATA[{"slideVersion":1,"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UserProfile.Office.Virksomhed}}","visibility":"{{IfElse(Equals(UserProfile.Office.Virksomhed, \"\"), VisibilityType.Hidden, VisibilityType.Visible)}}","type":"text","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slideId":"1262763154359189505","enableDocumentContentUpdater":false,"version":"2.0"}]]></TemplafySlideTemplateConfiguration>
</file>

<file path=customXml/item3.xml><?xml version="1.0" encoding="utf-8"?>
<TemplafySlideTemplateConfiguration><![CDATA[{"slideVersion":1,"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UserProfile.Office.Virksomhed}}","visibility":"{{IfElse(Equals(UserProfile.Office.Virksomhed, \"\"), VisibilityType.Hidden, VisibilityType.Visible)}}","type":"text","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slideId":"1262763154359189505","enableDocumentContentUpdater":false,"version":"2.0"}]]></TemplafySlideTemplateConfiguration>
</file>

<file path=customXml/item4.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5.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6.xml><?xml version="1.0" encoding="utf-8"?>
<TemplafyTemplateConfiguration><![CDATA[{"elementsMetadata":[{"type":"shape","id":"378939f6-0432-4be8-9273-f8a044d972b7","elementConfiguration":{"inheritDimensions":"{{InheritDimensions.InheritNone}}","width":"1.91 cm","height":"1.91 cm","image":"{{UserProfile.Office.LogoRef.LogoHRef.Image}}","visibility":"","type":"image","disableUpdates":false}},{"type":"shape","id":"95c346ea-ee9a-4dd0-9c64-4fcd5aed5087","elementConfiguration":{"inheritDimensions":"{{InheritDimensions.InheritNone}}","width":"3.68 cm","height":"1.17 cm","image":"{{UserProfile.Ekstralogo.ExtraLogoPPRef.Image}}","visibility":"","type":"image","disableUpdates":false}},{"type":"shape","id":"1ac47217-8fa2-48bb-8dea-acbd436619e6","elementConfiguration":{"inheritDimensions":"{{InheritDimensions.InheritNone}}","width":"6.05 cm","height":"1.9 cm","image":"{{UserProfile.Ekstralogo.ExtraLogoSix_PPRef.Image}}","visibility":"","type":"image","disableUpdates":false}},{"type":"shape","id":"b275497d-8562-4f52-abab-b0f7e4ee1e67","elementConfiguration":{"binding":"{{UserProfile.Office.Virksomhed}}","visibility":"{{IfElse(Equals(UserProfile.Office.Virksomhed, \"\"), VisibilityType.Hidden, VisibilityType.Visible)}}","type":"text","disableUpdates":false}},{"type":"shape","id":"a99bd6a6-6817-4166-8914-a7df51676ae6","elementConfiguration":{"binding":"{{Form.PresentationTitle}}","visibility":"","type":"text","disableUpdates":false}},{"type":"shape","id":"f9eae6ba-72c4-4553-b0b6-0651d2901033","elementConfiguration":{"binding":"{{StringJoin(\" \", UserProfile.Fornavn,UserProfile.Efternavn)}}","visibility":"{{IfElse(Not(Equals(Form.Dato_Manuel, \"\")), VisibilityType.Hidden, VisibilityType.Visible)}}","type":"text","disableUpdates":false}},{"type":"shape","id":"fa61ed62-2fab-4f35-9aa0-5cfb427f68b5","elementConfiguration":{"binding":"{{Form.Dato_Manuel}}","visibility":"","type":"text","disableUpdates":false}},{"type":"shape","id":"759f2bbb-be85-4cf9-9caf-c89293944ba8","elementConfiguration":{"binding":"{{UserProfile.CenterFreeText}}","visibility":"{{IfElse(Equals(UserProfile.Centers.Center, \"\"), VisibilityType.Visible, VisibilityType.Hidden)}}","type":"text","disableUpdates":false}},{"type":"shape","id":"5f474df2-6210-4024-86c4-6fd6e9821e5d","elementConfiguration":{"binding":"{{UserProfile.Centers.Center}}","visibility":"{{IfElse(Equals(UserProfile.Centers.Center, \"\"), VisibilityType.Hidden, VisibilityType.Visible)}}","type":"text","disableUpdates":false}},{"type":"shape","id":"1b142eb9-9dd4-40a9-849c-e8c5bf556598","elementConfiguration":{"inheritDimensions":"{{InheritDimensions.InheritNone}}","width":"1.91 cm","height":"1.91 cm","image":"{{UserProfile.Office.LogoRef.LogoHRef.Image}}","visibility":"","type":"image","disableUpdates":false}},{"type":"shape","id":"a7a27e8a-0166-4016-8d68-1712ebe18773","elementConfiguration":{"inheritDimensions":"{{InheritDimensions.InheritNone}}","width":"3.68 cm","height":"1.17 cm","image":"{{UserProfile.Ekstralogo.ExtraLogoPPRef.Image}}","visibility":"","type":"image","disableUpdates":false}},{"type":"shape","id":"c9238bec-5eaf-4dc4-bbb2-8a92b6c14a51","elementConfiguration":{"inheritDimensions":"{{InheritDimensions.InheritNone}}","width":"6.05 cm","height":"1.9 cm","image":"{{UserProfile.Ekstralogo.ExtraLogoSix_PPRef.Image}}","visibility":"","type":"image","disableUpdates":false}},{"type":"shape","id":"21a3438d-4142-48c7-9a5f-a7457a53216c","elementConfiguration":{"binding":"{{UserProfile.Office.Virksomhed}}","visibility":"{{IfElse(Equals(UserProfile.Office.Virksomhed, \"\"), VisibilityType.Hidden, VisibilityType.Visible)}}","type":"text","disableUpdates":false}},{"type":"shape","id":"5a4b802a-5faa-4bf4-b9f7-7450249c1750","elementConfiguration":{"binding":"{{Form.PresentationTitle}}","visibility":"","type":"text","disableUpdates":false}},{"type":"shape","id":"3cf58d88-fb7f-45a4-a216-8e600a8be86d","elementConfiguration":{"binding":"{{StringJoin(\" \", UserProfile.Fornavn,UserProfile.Efternavn)}}","visibility":"{{IfElse(Not(Equals(Form.Dato_Manuel, \"\")), VisibilityType.Hidden, VisibilityType.Visible)}}","type":"text","disableUpdates":false}},{"type":"shape","id":"80f4d0f2-2da8-4236-a2f0-dfd2055137ed","elementConfiguration":{"binding":"{{Form.Dato_Manuel}}","visibility":"","type":"text","disableUpdates":false}},{"type":"shape","id":"02348456-5d97-4f5c-882e-7223723d95ee","elementConfiguration":{"binding":"{{UserProfile.CenterFreeText}}","visibility":"{{IfElse(Equals(UserProfile.Centers.Center, \"\"), VisibilityType.Visible, VisibilityType.Hidden)}}","type":"text","disableUpdates":false}},{"type":"shape","id":"8aef5fda-bbd6-4340-b001-af2da75472d5","elementConfiguration":{"binding":"{{UserProfile.Centers.Center}}","visibility":"{{IfElse(Equals(UserProfile.Centers.Center, \"\"), VisibilityType.Hidden, VisibilityType.Visible)}}","type":"text","disableUpdates":false}},{"type":"shape","id":"cd9dc2a0-f86a-453e-9529-f638f5e2d0d2","elementConfiguration":{"inheritDimensions":"{{InheritDimensions.InheritNone}}","width":"6.05 cm","height":"1.9 cm","image":"{{UserProfile.Ekstralogo.ExtraLogoSix_PPRef.Image}}","visibility":"","type":"image","disableUpdates":false}},{"type":"shape","id":"11b3077a-1807-42dd-a5c8-95443273e876","elementConfiguration":{"inheritDimensions":"{{InheritDimensions.InheritNone}}","width":"3.68 cm","height":"1.17 cm","image":"{{UserProfile.Ekstralogo.ExtraLogoPPRef.Image}}","visibility":"","type":"image","disableUpdates":false}},{"type":"shape","id":"c268a2ef-a676-4eec-af17-4369c3907f2b","elementConfiguration":{"binding":"{{Form.PresentationTitle}}","visibility":"","type":"text","disableUpdates":false}},{"type":"shape","id":"d35357e3-fc20-4d53-b064-19c85dbb3391","elementConfiguration":{"binding":"{{StringJoin(\" \", UserProfile.Fornavn,UserProfile.Efternavn)}}","visibility":"{{IfElse(Not(Equals(Form.Dato_Manuel, \"\")), VisibilityType.Hidden, VisibilityType.Visible)}}","type":"text","disableUpdates":false}},{"type":"shape","id":"5d2189fd-d65a-4ab4-823f-b99d1a2b7280","elementConfiguration":{"binding":"{{Form.Dato_Manuel}}","visibility":"","type":"text","disableUpdates":false}},{"type":"shape","id":"42301ad1-cbd4-417b-a9c1-b0999520a1ac","elementConfiguration":{"inheritDimensions":"{{InheritDimensions.InheritNone}}","width":"1.91 cm","height":"1.91 cm","image":"{{UserProfile.Office.LogoRef.LogoHRef.Image}}","visibility":"","type":"image","disableUpdates":false}},{"type":"shape","id":"b44eaaec-5c37-4979-8257-0a54282895eb","elementConfiguration":{"inheritDimensions":"{{InheritDimensions.InheritNone}}","width":"3.68 cm","height":"1.17 cm","image":"{{UserProfile.Ekstralogo.ExtraLogoPPRef.Image}}","visibility":"","type":"image","disableUpdates":false}},{"type":"shape","id":"cb7200b8-83fe-4cbe-822d-c0a837a1265a","elementConfiguration":{"inheritDimensions":"{{InheritDimensions.InheritNone}}","width":"6.05 cm","height":"1.9 cm","image":"{{UserProfile.Ekstralogo.ExtraLogoSix_PPRef.Image}}","visibility":"","type":"image","disableUpdates":false}},{"type":"shape","id":"cf53b17c-e908-4f88-b0f8-a684a327c572","elementConfiguration":{"binding":"{{UserProfile.Office.Virksomhed}}","visibility":"{{IfElse(Equals(UserProfile.Office.Virksomhed, \"\"), VisibilityType.Hidden, VisibilityType.Visible)}}","type":"text","disableUpdates":false}},{"type":"shape","id":"8c9ed649-fc81-451a-ad69-9361b74f8f72","elementConfiguration":{"binding":"{{Form.PresentationTitle}}","visibility":"","type":"text","disableUpdates":false}},{"type":"shape","id":"f342b1dd-1172-488c-b7ae-104533eeed55","elementConfiguration":{"binding":"{{StringJoin(\" \", UserProfile.Fornavn,UserProfile.Efternavn)}}","visibility":"{{IfElse(Not(Equals(Form.Dato_Manuel, \"\")), VisibilityType.Hidden, VisibilityType.Visible)}}","type":"text","disableUpdates":false}},{"type":"shape","id":"62ca79f0-488a-491a-8837-f980c836d0af","elementConfiguration":{"binding":"{{Form.Dato_Manuel}}","visibility":"","type":"text","disableUpdates":false}},{"type":"shape","id":"fd7b3a8d-8c3f-46f3-a1c8-45e83f3623fe","elementConfiguration":{"binding":"{{UserProfile.CenterFreeText}}","visibility":"{{IfElse(Equals(UserProfile.Centers.Center, \"\"), VisibilityType.Visible, VisibilityType.Hidden)}}","type":"text","disableUpdates":false}},{"type":"shape","id":"363c181a-7711-447f-9cbf-92e9bc4167f4","elementConfiguration":{"binding":"{{UserProfile.Centers.Center}}","visibility":"{{IfElse(Equals(UserProfile.Centers.Center, \"\"), VisibilityType.Hidden, VisibilityType.Visible)}}","type":"text","disableUpdates":false}},{"type":"shape","id":"eb3bf7ad-9eb8-4bba-8ec4-74654300f9c0","elementConfiguration":{"inheritDimensions":"{{InheritDimensions.InheritNone}}","width":"1.91 cm","height":"1.91 cm","image":"{{UserProfile.Office.LogoRef.LogoHRef.Image}}","visibility":"","type":"image","disableUpdates":false}},{"type":"shape","id":"087ce002-a445-4b48-b18b-a124bda76034","elementConfiguration":{"binding":"{{UserProfile.Office.Virksomhed}}","visibility":"{{IfElse(Equals(UserProfile.Office.Virksomhed, \"\"), VisibilityType.Hidden, VisibilityType.Visible)}}","type":"text","disableUpdates":false}},{"type":"shape","id":"c1add7d2-020f-4765-82cb-306c7b7870ae","elementConfiguration":{"binding":"{{UserProfile.CenterFreeText}}","visibility":"{{IfElse(Equals(UserProfile.Centers.Center, \"\"), VisibilityType.Visible, VisibilityType.Hidden)}}","type":"text","disableUpdates":false}},{"type":"shape","id":"90e89e19-e03b-4d95-8cb7-78b9101bdb44","elementConfiguration":{"binding":"{{UserProfile.Centers.Center}}","visibility":"{{IfElse(Equals(UserProfile.Centers.Center, \"\"), VisibilityType.Hidden, VisibilityType.Visible)}}","type":"text","disableUpdates":false}},{"type":"shape","id":"1a743cb6-b40d-4e93-8311-577bcb7ad32a","elementConfiguration":{"inheritDimensions":"{{InheritDimensions.InheritNone}}","width":"6.05 cm","height":"1.9 cm","image":"{{UserProfile.Ekstralogo.ExtraLogoSix_PPRef.Image}}","visibility":"","type":"image","disableUpdates":false}},{"type":"shape","id":"1e0c1a9a-bff4-47e7-afeb-02c60580f362","elementConfiguration":{"inheritDimensions":"{{InheritDimensions.InheritNone}}","width":"3.68 cm","height":"1.17 cm","image":"{{UserProfile.Ekstralogo.ExtraLogoPPRef.Image}}","visibility":"","type":"image","disableUpdates":false}},{"type":"shape","id":"70bc3f10-311b-44f0-94b6-679e0eeb95b8","elementConfiguration":{"binding":"{{Form.PresentationTitle}}","visibility":"","type":"text","disableUpdates":false}},{"type":"shape","id":"a0454cd5-4f29-4b0a-a8a8-07dc53c2e9a7","elementConfiguration":{"binding":"{{StringJoin(\" \", UserProfile.Fornavn,UserProfile.Efternavn)}}","visibility":"{{IfElse(Not(Equals(Form.Dato_Manuel, \"\")), VisibilityType.Hidden, VisibilityType.Visible)}}","type":"text","disableUpdates":false}},{"type":"shape","id":"9d1f3320-0266-4fa5-9442-070b6785b8b7","elementConfiguration":{"binding":"{{Form.Dato_Manuel}}","visibility":"","type":"text","disableUpdates":false}},{"type":"shape","id":"bbcadf5f-7d95-45aa-8915-95365198a330","elementConfiguration":{"inheritDimensions":"{{InheritDimensions.InheritNone}}","width":"1.91 cm","height":"1.91 cm","image":"{{UserProfile.Office.LogoRef.LogoHRef.Image}}","visibility":"","type":"image","disableUpdates":false}},{"type":"shape","id":"f5498756-91c7-45ee-9180-09138a7dc963","elementConfiguration":{"inheritDimensions":"{{InheritDimensions.InheritNone}}","width":"1.91 cm","height":"1.91 cm","image":"{{UserProfile.Office.LogoRef.LogoHRef.Image}}","visibility":"","type":"image","disableUpdates":false}},{"type":"shape","id":"210bda94-334d-4a3f-8584-34b01c52c78f","elementConfiguration":{"inheritDimensions":"{{InheritDimensions.InheritNone}}","width":"6.05 cm","height":"1.9 cm","image":"{{UserProfile.Ekstralogo.ExtraLogoSix_PPRef.Image}}","visibility":"","type":"image","disableUpdates":false}},{"type":"shape","id":"01d2ba97-6dea-4144-9b44-d87762281cde","elementConfiguration":{"inheritDimensions":"{{InheritDimensions.InheritNone}}","width":"3.68 cm","height":"1.17 cm","image":"{{UserProfile.Ekstralogo.ExtraLogoPPRef.Image}}","visibility":"","type":"image","disableUpdates":false}},{"type":"shape","id":"ff45ec2a-c627-4df9-95e2-989f5c753825","elementConfiguration":{"binding":"{{UserProfile.Office.Virksomhed}}","visibility":"{{IfElse(Equals(UserProfile.Office.Virksomhed, \"\"), VisibilityType.Hidden, VisibilityType.Visible)}}","type":"text","disableUpdates":false}},{"type":"shape","id":"2d9cf5ee-e5a5-4134-b1c4-e1217d6a3044","elementConfiguration":{"binding":"{{Form.PresentationTitle}}","visibility":"","type":"text","disableUpdates":false}},{"type":"shape","id":"fc3d6f83-236e-4762-ac32-f4efefc278b6","elementConfiguration":{"binding":"{{StringJoin(\" \", UserProfile.Fornavn,UserProfile.Efternavn)}}","visibility":"{{IfElse(Not(Equals(Form.Dato_Manuel, \"\")), VisibilityType.Hidden, VisibilityType.Visible)}}","type":"text","disableUpdates":false}},{"type":"shape","id":"4431b426-99f3-4948-a4ea-79e0d77bb030","elementConfiguration":{"binding":"{{Form.Dato_Manuel}}","visibility":"","type":"text","disableUpdates":false}},{"type":"shape","id":"f245dd4c-5142-4018-8541-ec88ca53a962","elementConfiguration":{"binding":"{{UserProfile.CenterFreeText}}","visibility":"{{IfElse(Equals(UserProfile.Centers.Center, \"\"), VisibilityType.Visible, VisibilityType.Hidden)}}","type":"text","disableUpdates":false}},{"type":"shape","id":"aacbfcb4-81f5-473f-af76-1e232edd96a6","elementConfiguration":{"binding":"{{UserProfile.Centers.Center}}","visibility":"{{IfElse(Equals(UserProfile.Centers.Center, \"\"), VisibilityType.Hidden, VisibilityType.Visible)}}","type":"text","disableUpdates":false}},{"type":"shape","id":"8b635a38-7ab7-4858-98ad-fb29f67412b8","elementConfiguration":{"inheritDimensions":"{{InheritDimensions.InheritNone}}","width":"1.91 cm","height":"1.91 cm","image":"{{UserProfile.Office.LogoRef.LogoHRef.Image}}","visibility":"","type":"image","disableUpdates":false}},{"type":"shape","id":"0d1e29e5-5d99-41fc-81bc-814924c17370","elementConfiguration":{"inheritDimensions":"{{InheritDimensions.InheritNone}}","width":"3.68 cm","height":"1.17 cm","image":"{{UserProfile.Ekstralogo.ExtraLogoPPRef.Image}}","visibility":"","type":"image","disableUpdates":false}},{"type":"shape","id":"7a2a3335-526e-416e-bad9-af6ddab6d4ae","elementConfiguration":{"inheritDimensions":"{{InheritDimensions.InheritNone}}","width":"6.05 cm","height":"1.9 cm","image":"{{UserProfile.Ekstralogo.ExtraLogoSix_PPRef.Image}}","visibility":"","type":"image","disableUpdates":false}},{"type":"shape","id":"6403fdf5-0124-4c64-918e-c11149059f4c","elementConfiguration":{"binding":"{{Form.PresentationTitle}}","visibility":"","type":"text","disableUpdates":false}},{"type":"shape","id":"d58c3bf7-6938-4464-b6ee-f617fad87a00","elementConfiguration":{"binding":"{{StringJoin(\" \", UserProfile.Fornavn,UserProfile.Efternavn)}}","visibility":"{{IfElse(Not(Equals(Form.Dato_Manuel, \"\")), VisibilityType.Hidden, VisibilityType.Visible)}}","type":"text","disableUpdates":false}},{"type":"shape","id":"9972c5ad-c909-4b1c-b771-3c2469922843","elementConfiguration":{"binding":"{{Form.Dato_Manuel}}","visibility":"","type":"text","disableUpdates":false}},{"type":"shape","id":"193ad007-a03e-4326-89c8-92560a33a73b","elementConfiguration":{"binding":"{{UserProfile.CenterFreeText}}","visibility":"{{IfElse(Equals(UserProfile.Centers.Center, \"\"), VisibilityType.Visible, VisibilityType.Hidden)}}","type":"text","disableUpdates":false}},{"type":"shape","id":"3f03fb33-8669-4c4a-b78b-3868bc74191c","elementConfiguration":{"binding":"{{UserProfile.Centers.Center}}","visibility":"{{IfElse(Equals(UserProfile.Centers.Center, \"\"), VisibilityType.Hidden, VisibilityType.Visible)}}","type":"text","disableUpdates":false}},{"type":"shape","id":"219f8aea-a137-49e8-879c-13fb6ee66ed9","elementConfiguration":{"binding":"{{UserProfile.Office.Virksomhed}}","visibility":"{{IfElse(Equals(UserProfile.Office.Virksomhed, \"\"), VisibilityType.Hidden, VisibilityType.Visible)}}","type":"text","disableUpdates":false}},{"type":"shape","id":"a5d9d7dc-07ba-46bf-9eee-5e05154fcc8c","elementConfiguration":{"inheritDimensions":"{{InheritDimensions.InheritNone}}","width":"1.91 cm","height":"1.91 cm","image":"{{UserProfile.Office.LogoRef.LogoHRef.Image}}","visibility":"","type":"image","disableUpdates":false}},{"type":"shape","id":"35cb1e9d-1f6b-4d8b-8b63-de673d9eadb0","elementConfiguration":{"inheritDimensions":"{{InheritDimensions.InheritNone}}","width":"3.68 cm","height":"1.17 cm","image":"{{UserProfile.Ekstralogo.ExtraLogoPPRef.Image}}","visibility":"","type":"image","disableUpdates":false}},{"type":"shape","id":"04b8ed0f-0af0-4b14-9ea1-2077202937b8","elementConfiguration":{"inheritDimensions":"{{InheritDimensions.InheritNone}}","width":"6.05 cm","height":"1.9 cm","image":"{{UserProfile.Ekstralogo.ExtraLogoSix_PPRef.Image}}","visibility":"","type":"image","disableUpdates":false}},{"type":"shape","id":"3adabcd2-b899-4869-8576-1619fd8bc775","elementConfiguration":{"binding":"{{UserProfile.Office.Virksomhed}}","visibility":"{{IfElse(Equals(UserProfile.Office.Virksomhed, \"\"), VisibilityType.Hidden, VisibilityType.Visible)}}","type":"text","disableUpdates":false}},{"type":"shape","id":"d45e3d1e-5622-4b54-98ca-d1441e675ff6","elementConfiguration":{"binding":"{{Form.PresentationTitle}}","visibility":"","type":"text","disableUpdates":false}},{"type":"shape","id":"eb6f8c41-b6b5-4289-9659-04b5439918d2","elementConfiguration":{"binding":"{{StringJoin(\" \", UserProfile.Fornavn,UserProfile.Efternavn)}}","visibility":"{{IfElse(Not(Equals(Form.Dato_Manuel, \"\")), VisibilityType.Hidden, VisibilityType.Visible)}}","type":"text","disableUpdates":false}},{"type":"shape","id":"65349910-8d9c-40f4-90f0-d0239b8d89bb","elementConfiguration":{"binding":"{{Form.Dato_Manuel}}","visibility":"","type":"text","disableUpdates":false}},{"type":"shape","id":"0d51caaf-bd93-49f6-bff5-fee7afa6e35d","elementConfiguration":{"binding":"{{UserProfile.CenterFreeText}}","visibility":"{{IfElse(Equals(UserProfile.Centers.Center, \"\"), VisibilityType.Visible, VisibilityType.Hidden)}}","type":"text","disableUpdates":false}},{"type":"shape","id":"10a9df29-16ce-4940-96c8-d1ffe87b1cc8","elementConfiguration":{"binding":"{{UserProfile.Centers.Center}}","visibility":"{{IfElse(Equals(UserProfile.Centers.Center, \"\"), VisibilityType.Hidden, VisibilityType.Visible)}}","type":"text","disableUpdates":false}},{"type":"shape","id":"669633a9-b02d-49d3-8e6b-32e87ab01a04","elementConfiguration":{"inheritDimensions":"{{InheritDimensions.InheritNone}}","width":"1.91 cm","height":"1.91 cm","image":"{{UserProfile.Office.LogoRef.LogoHRef.Image}}","visibility":"","type":"image","disableUpdates":false}},{"type":"shape","id":"3ab2bc73-c75f-4bf9-9b66-ee57e7f169a0","elementConfiguration":{"inheritDimensions":"{{InheritDimensions.InheritNone}}","width":"3.68 cm","height":"1.17 cm","image":"{{UserProfile.Ekstralogo.ExtraLogoPPRef.Image}}","visibility":"","type":"image","disableUpdates":false}},{"type":"shape","id":"ef3dba9c-15df-499a-9600-c44df0e1cb1a","elementConfiguration":{"inheritDimensions":"{{InheritDimensions.InheritNone}}","width":"6.05 cm","height":"1.9 cm","image":"{{UserProfile.Ekstralogo.ExtraLogoSix_PPRef.Image}}","visibility":"","type":"image","disableUpdates":false}},{"type":"shape","id":"dd935018-209d-492c-b182-0721d8d17525","elementConfiguration":{"binding":"{{UserProfile.Office.Virksomhed}}","visibility":"{{IfElse(Equals(UserProfile.Office.Virksomhed, \"\"), VisibilityType.Hidden, VisibilityType.Visible)}}","type":"text","disableUpdates":false}},{"type":"shape","id":"12c55000-53e9-4bd0-acfa-6409a7dfdfae","elementConfiguration":{"binding":"{{UserProfile.CenterFreeText}}","visibility":"{{IfElse(Equals(UserProfile.Centers.Center, \"\"), VisibilityType.Visible, VisibilityType.Hidden)}}","type":"text","disableUpdates":false}},{"type":"shape","id":"be50869a-fa3c-429c-a96e-50111ae1ca49","elementConfiguration":{"binding":"{{UserProfile.Centers.Center}}","visibility":"{{IfElse(Equals(UserProfile.Centers.Center, \"\"), VisibilityType.Hidden, VisibilityType.Visible)}}","type":"text","disableUpdates":false}},{"type":"shape","id":"73a47cc4-1c95-41f5-921f-57f9f100800b","elementConfiguration":{"binding":"{{Form.PresentationTitle}}","visibility":"","type":"text","disableUpdates":false}},{"type":"shape","id":"3531b242-815e-4884-a670-700a6e658bdd","elementConfiguration":{"binding":"{{StringJoin(\" \", UserProfile.Fornavn,UserProfile.Efternavn)}}","visibility":"{{IfElse(Not(Equals(Form.Dato_Manuel, \"\")), VisibilityType.Hidden, VisibilityType.Visible)}}","type":"text","disableUpdates":false}},{"type":"shape","id":"001c7595-f7a1-4e0a-b842-db642858ddc0","elementConfiguration":{"binding":"{{Form.Dato_Manuel}}","visibility":"","type":"text","disableUpdates":false}},{"type":"shape","id":"49e69f70-ffd4-4205-9182-77b297de7ec5","elementConfiguration":{"inheritDimensions":"{{InheritDimensions.InheritNone}}","width":"1.91 cm","height":"1.91 cm","image":"{{UserProfile.Office.LogoRef.LogoHRef.Image}}","visibility":"","type":"image","disableUpdates":false}},{"type":"shape","id":"884d7701-4f1b-4903-9006-25d8ce927e26","elementConfiguration":{"binding":"{{UserProfile.Office.Virksomhed}}","visibility":"{{IfElse(Equals(UserProfile.Office.Virksomhed, \"\"), VisibilityType.Hidden, VisibilityType.Visible)}}","type":"text","disableUpdates":false}},{"type":"shape","id":"fd84d291-be36-458b-afd3-2cb4612127a6","elementConfiguration":{"binding":"{{UserProfile.CenterFreeText}}","visibility":"{{IfElse(Equals(UserProfile.Centers.Center, \"\"), VisibilityType.Visible, VisibilityType.Hidden)}}","type":"text","disableUpdates":false}},{"type":"shape","id":"8794f471-f1ad-4903-b44d-a5b222fb2f13","elementConfiguration":{"binding":"{{UserProfile.Centers.Center}}","visibility":"{{IfElse(Equals(UserProfile.Centers.Center, \"\"), VisibilityType.Hidden, VisibilityType.Visible)}}","type":"text","disableUpdates":false}},{"type":"shape","id":"df58009f-ad21-44e2-bfc8-9906f64ff011","elementConfiguration":{"inheritDimensions":"{{InheritDimensions.InheritNone}}","width":"6.05 cm","height":"1.9 cm","image":"{{UserProfile.Ekstralogo.ExtraLogoSix_PPRef.Image}}","visibility":"","type":"image","disableUpdates":false}},{"type":"shape","id":"630377b5-d497-48ba-bbf6-7b6c0f052536","elementConfiguration":{"inheritDimensions":"{{InheritDimensions.InheritNone}}","width":"3.68 cm","height":"1.17 cm","image":"{{UserProfile.Ekstralogo.ExtraLogoPPRef.Image}}","visibility":"","type":"image","disableUpdates":false}},{"type":"shape","id":"c09bb96a-d254-45bc-b9a3-1805889ee482","elementConfiguration":{"binding":"{{Form.PresentationTitle}}","visibility":"","type":"text","disableUpdates":false}},{"type":"shape","id":"327107f5-187a-4646-bd26-f5dcc50fb83d","elementConfiguration":{"binding":"{{StringJoin(\" \", UserProfile.Fornavn,UserProfile.Efternavn)}}","visibility":"{{IfElse(Not(Equals(Form.Dato_Manuel, \"\")), VisibilityType.Hidden, VisibilityType.Visible)}}","type":"text","disableUpdates":false}},{"type":"shape","id":"f7f78814-cd30-4911-84c6-38d5ece21d20","elementConfiguration":{"binding":"{{Form.Dato_Manuel}}","visibility":"","type":"text","disableUpdates":false}},{"type":"shape","id":"3928221e-f743-4f04-bc0b-0b624e666a13","elementConfiguration":{"inheritDimensions":"{{InheritDimensions.InheritNone}}","width":"1.91 cm","height":"1.91 cm","image":"{{UserProfile.Office.LogoRef.LogoHRef.Image}}","visibility":"","type":"image","disableUpdates":false}},{"type":"shape","id":"614cb1ce-9065-4210-acc7-17b8ab7e0d21","elementConfiguration":{"inheritDimensions":"{{InheritDimensions.InheritNone}}","width":"1.91 cm","height":"1.91 cm","image":"{{UserProfile.Office.LogoRef.LogoHRef.Image}}","visibility":"","type":"image","disableUpdates":false}},{"type":"shape","id":"b40c8b91-aa5a-4060-bddd-54a16c92fe6c","elementConfiguration":{"binding":"{{UserProfile.Office.Virksomhed}}","visibility":"{{IfElse(Equals(UserProfile.Office.Virksomhed, \"\"), VisibilityType.Hidden, VisibilityType.Visible)}}","type":"text","disableUpdates":false}},{"type":"shape","id":"025c2e0d-5420-43d3-87d3-369a627680ad","elementConfiguration":{"binding":"{{UserProfile.CenterFreeText}}","visibility":"{{IfElse(Equals(UserProfile.Centers.Center, \"\"), VisibilityType.Visible, VisibilityType.Hidden)}}","type":"text","disableUpdates":false}},{"type":"shape","id":"0aa37116-8c09-4096-b369-07deddc2456c","elementConfiguration":{"binding":"{{UserProfile.Centers.Center}}","visibility":"{{IfElse(Equals(UserProfile.Centers.Center, \"\"), VisibilityType.Hidden, VisibilityType.Visible)}}","type":"text","disableUpdates":false}},{"type":"shape","id":"a28d20d1-9a08-4214-bc95-b77daac3d97a","elementConfiguration":{"inheritDimensions":"{{InheritDimensions.InheritNone}}","width":"6.05 cm","height":"1.9 cm","image":"{{UserProfile.Ekstralogo.ExtraLogoSix_PPRef.Image}}","visibility":"","type":"image","disableUpdates":false}},{"type":"shape","id":"186b7338-4119-4db0-a4c6-338c066a6087","elementConfiguration":{"inheritDimensions":"{{InheritDimensions.InheritNone}}","width":"3.68 cm","height":"1.17 cm","image":"{{UserProfile.Ekstralogo.ExtraLogoPPRef.Image}}","visibility":"","type":"image","disableUpdates":false}},{"type":"shape","id":"e9e6115d-4865-4e37-8a2f-684e15f6a898","elementConfiguration":{"binding":"{{Form.PresentationTitle}}","visibility":"","type":"text","disableUpdates":false}},{"type":"shape","id":"c4dd81e3-20be-4cbe-8d95-dd95d53e6a66","elementConfiguration":{"binding":"{{StringJoin(\" \", UserProfile.Fornavn,UserProfile.Efternavn)}}","visibility":"{{IfElse(Not(Equals(Form.Dato_Manuel, \"\")), VisibilityType.Hidden, VisibilityType.Visible)}}","type":"text","disableUpdates":false}},{"type":"shape","id":"8079a729-b14f-49b2-bcd2-939db63fc2a4","elementConfiguration":{"binding":"{{Form.Dato_Manuel}}","visibility":"","type":"text","disableUpdates":false}},{"type":"shape","id":"aa2d17bb-76cc-4df8-b2e9-6f6f67ec7fb5","elementConfiguration":{"inheritDimensions":"{{InheritDimensions.InheritNone}}","width":"1.91 cm","height":"1.91 cm","image":"{{UserProfile.Office.LogoRef.LogoHRef.Image}}","visibility":"","type":"image","disableUpdates":false}},{"type":"shape","id":"d088a533-b7c2-4b6c-a3e6-62c1fca3bb5c","elementConfiguration":{"binding":"{{Form.PresentationTitle}}","visibility":"{{IfElse(Equals(Form.PresentationTitle, \"\"), VisibilityType.Hidden, VisibilityType.Visible)}}","type":"text","disableUpdates":false}},{"type":"shape","id":"932f3c31-628a-4b2f-b1fb-e01d8adea701","elementConfiguration":{"binding":"{{Form.Dato_Manuel}}","visibility":"{{IfElse(Equals(Form.Dato_Manuel, \"\"), VisibilityType.Hidden, VisibilityType.Visible)}}","type":"text","disableUpdates":false}},{"type":"shape","id":"e621c2cf-3cfc-4291-8119-eb2131f21136","elementConfiguration":{"binding":"{{StringJoin(\" \", UserProfile.Fornavn,UserProfile.Efternavn)}}","visibility":"{{IfElse(Not(Equals(Form.Dato_Manuel, \"\")), VisibilityType.Hidden, VisibilityType.Visible)}}","type":"text","disableUpdates":false}},{"type":"shape","id":"37b59db1-d620-4f48-926f-e633d17aa59b","elementConfiguration":{"binding":"{{UserProfile.Office.Virksomhed}}","visibility":"{{IfElse(Equals(UserProfile.Office.Virksomhed, \"\"), VisibilityType.Hidden, VisibilityType.Visible)}}","type":"text","disableUpdates":false}},{"type":"shape","id":"a95cc3b3-a0cd-434e-ad53-48241acc4a28","elementConfiguration":{"inheritDimensions":"{{InheritDimensions.InheritNone}}","width":"3.68 cm","height":"1.17 cm","image":"{{UserProfile.Ekstralogo.ExtraLogoPPNEGRef.Image}}","visibility":"","type":"image","disableUpdates":false}},{"type":"shape","id":"45830082-e7bc-4c53-afe6-d1962250796c","elementConfiguration":{"inheritDimensions":"{{InheritDimensions.InheritNone}}","width":"6.05 cm","height":"1.9 cm","image":"{{UserProfile.Ekstralogo.ExtraLogoSixNEG_PPRef.Image}}","visibility":"","type":"image","disableUpdates":false}},{"type":"shape","id":"30d11419-7691-4110-b63e-a3db1d8b0317","elementConfiguration":{"binding":"{{UserProfile.CenterFreeText}}","visibility":"{{IfElse(Equals(UserProfile.Centers.Center, \"\"), VisibilityType.Visible, VisibilityType.Hidden)}}","type":"text","disableUpdates":false}},{"type":"shape","id":"f87af483-6d1c-4620-ab19-be0702ef9c50","elementConfiguration":{"binding":"{{UserProfile.Centers.Center}}","visibility":"{{IfElse(Equals(UserProfile.Centers.Center, \"\"), VisibilityType.Hidden, VisibilityType.Visible)}}","type":"text","disableUpdates":false}},{"type":"shape","id":"e476a0b5-fc62-4a13-9914-dce9c993c264","elementConfiguration":{"inheritDimensions":"{{InheritDimensions.InheritNone}}","width":"1.91 cm","height":"1.91 cm","image":"{{UserProfile.Office.LogoRef.LogoHRef.Image}}","visibility":"","type":"image","disableUpdates":false}},{"type":"shape","id":"3e110943-25d0-484a-a915-987df9877683","elementConfiguration":{"inheritDimensions":"{{InheritDimensions.InheritNone}}","width":"3.68 cm","height":"1.17 cm","image":"{{UserProfile.Ekstralogo.ExtraLogoPPRef.Image}}","visibility":"","type":"image","disableUpdates":false}},{"type":"shape","id":"0a63899e-b224-44cf-9f1c-dc04ce89e8cc","elementConfiguration":{"binding":"{{Form.PresentationTitle}}","visibility":"","type":"text","disableUpdates":false}},{"type":"shape","id":"f7d6e94d-f6d4-4d60-88ce-1e83ca911a88","elementConfiguration":{"binding":"{{StringJoin(\" \", UserProfile.Fornavn,UserProfile.Efternavn)}}","visibility":"{{IfElse(Not(Equals(Form.Dato_Manuel, \"\")), VisibilityType.Hidden, VisibilityType.Visible)}}","type":"text","disableUpdates":false}},{"type":"shape","id":"29237f03-849f-4b80-a555-e3226b6aff8d","elementConfiguration":{"binding":"{{Form.Dato_Manuel}}","visibility":"","type":"text","disableUpdates":false}},{"type":"shape","id":"78bf1d2b-a220-4d97-9168-1c6078c53762","elementConfiguration":{"inheritDimensions":"{{InheritDimensions.InheritNone}}","width":"6.05 cm","height":"1.9 cm","image":"{{UserProfile.Ekstralogo.ExtraLogoSix_PPRef.Image}}","visibility":"","type":"image","disableUpdates":false}},{"type":"shape","id":"6da163a6-ff8f-4f62-95e8-3b9c1e8d6435","elementConfiguration":{"binding":"{{UserProfile.Office.Virksomhed}}","visibility":"{{IfElse(Equals(UserProfile.Office.Virksomhed, \"\"), VisibilityType.Hidden, VisibilityType.Visible)}}","type":"text","disableUpdates":false}},{"type":"shape","id":"90f01d5c-70be-4b39-9673-f4ba94c0fcbc","elementConfiguration":{"binding":"{{UserProfile.CenterFreeText}}","visibility":"{{IfElse(Equals(UserProfile.Centers.Center, \"\"), VisibilityType.Visible, VisibilityType.Hidden)}}","type":"text","disableUpdates":false}},{"type":"shape","id":"08f69883-fe4a-45fd-adce-2b73a03045f3","elementConfiguration":{"binding":"{{UserProfile.Centers.Center}}","visibility":"{{IfElse(Equals(UserProfile.Centers.Center, \"\"), VisibilityType.Hidden, VisibilityType.Visible)}}","type":"text","disableUpdates":false}},{"type":"shape","id":"9cd75c1a-0033-462b-aaad-640a8c9e992e","elementConfiguration":{"inheritDimensions":"{{InheritDimensions.InheritNone}}","width":"3.68 cm","height":"1.17 cm","image":"{{UserProfile.Ekstralogo.ExtraLogoPPRef.Image}}","visibility":"","type":"image","disableUpdates":false}},{"type":"shape","id":"44c6aa6e-392d-4fe8-9c8d-f53f3002e95a","elementConfiguration":{"inheritDimensions":"{{InheritDimensions.InheritNone}}","width":"6.05 cm","height":"1.9 cm","image":"{{UserProfile.Ekstralogo.ExtraLogoSix_PPRef.Image}}","visibility":"","type":"image","disableUpdates":false}},{"type":"shape","id":"a4870212-49f8-4be7-bc5f-8a42f58365d8","elementConfiguration":{"binding":"{{Form.PresentationTitle}}","visibility":"","type":"text","disableUpdates":false}},{"type":"shape","id":"aee2bffd-fb5a-4e2c-b76a-76765b44f5a0","elementConfiguration":{"binding":"{{StringJoin(\" \", UserProfile.Fornavn,UserProfile.Efternavn)}}","visibility":"{{IfElse(Not(Equals(Form.Dato_Manuel, \"\")), VisibilityType.Hidden, VisibilityType.Visible)}}","type":"text","disableUpdates":false}},{"type":"shape","id":"262ccf91-1f17-4bff-b8cf-925151aee163","elementConfiguration":{"binding":"{{Form.Dato_Manuel}}","visibility":"","type":"text","disableUpdates":false}},{"type":"shape","id":"e86eaf01-40c4-4059-a10b-76ab056918ef","elementConfiguration":{"inheritDimensions":"{{InheritDimensions.InheritNone}}","width":"1.91 cm","height":"1.91 cm","image":"{{UserProfile.Office.LogoRef.LogoHRef.Image}}","visibility":"","type":"image","disableUpdates":false}},{"type":"shape","id":"728a48c1-ee64-4da7-993e-a249984eb43f","elementConfiguration":{"inheritDimensions":"{{InheritDimensions.InheritNone}}","width":"3.68 cm","height":"1.17 cm","image":"{{UserProfile.Ekstralogo.ExtraLogoPPRef.Image}}","visibility":"","type":"image","disableUpdates":false}},{"type":"shape","id":"6b3fa60e-f0b8-44db-b0cd-62c8c2e4de65","elementConfiguration":{"inheritDimensions":"{{InheritDimensions.InheritNone}}","width":"6.05 cm","height":"1.9 cm","image":"{{UserProfile.Ekstralogo.ExtraLogoSix_PPRef.Image}}","visibility":"","type":"image","disableUpdates":false}},{"type":"shape","id":"aa48bf6e-b1e0-4ee8-829d-7e0d521ae9c8","elementConfiguration":{"binding":"{{UserProfile.Office.Virksomhed}}","visibility":"{{IfElse(Equals(UserProfile.Office.Virksomhed, \"\"), VisibilityType.Hidden, VisibilityType.Visible)}}","type":"text","disableUpdates":false}},{"type":"shape","id":"71e23723-c273-4814-9b05-f4801fcdbdec","elementConfiguration":{"binding":"{{Form.PresentationTitle}}","visibility":"","type":"text","disableUpdates":false}},{"type":"shape","id":"56474656-6e8c-4124-aa7a-29ceb6d7df75","elementConfiguration":{"binding":"{{StringJoin(\" \", UserProfile.Fornavn,UserProfile.Efternavn)}}","visibility":"{{IfElse(Not(Equals(Form.Dato_Manuel, \"\")), VisibilityType.Hidden, VisibilityType.Visible)}}","type":"text","disableUpdates":false}},{"type":"shape","id":"e9086d28-c067-4959-91d8-e38f7a2ab9e5","elementConfiguration":{"binding":"{{Form.Dato_Manuel}}","visibility":"","type":"text","disableUpdates":false}},{"type":"shape","id":"f0f10a69-233e-4ab4-b675-c46556b60bc1","elementConfiguration":{"binding":"{{UserProfile.CenterFreeText}}","visibility":"{{IfElse(Equals(UserProfile.Centers.Center, \"\"), VisibilityType.Visible, VisibilityType.Hidden)}}","type":"text","disableUpdates":false}},{"type":"shape","id":"ae75e84f-afd3-415a-a63b-818277ccec0b","elementConfiguration":{"binding":"{{UserProfile.Centers.Center}}","visibility":"{{IfElse(Equals(UserProfile.Centers.Center, \"\"), VisibilityType.Hidden, VisibilityType.Visible)}}","type":"text","disableUpdates":false}},{"type":"shape","id":"d21da646-627b-4e13-acba-9c914431b4ed","elementConfiguration":{"inheritDimensions":"{{InheritDimensions.InheritNone}}","width":"1.91 cm","height":"1.91 cm","image":"{{UserProfile.Office.LogoRef.LogoHRef.Image}}","visibility":"","type":"image","disableUpdates":false}},{"type":"shape","id":"b61b7987-29c8-4e10-ba33-d9f0e9501760","elementConfiguration":{"inheritDimensions":"{{InheritDimensions.InheritNone}}","width":"3.68 cm","height":"1.17 cm","image":"{{UserProfile.Ekstralogo.ExtraLogoPPRef.Image}}","visibility":"","type":"image","disableUpdates":false}},{"type":"shape","id":"b077add7-4806-4d3b-a78d-2c6440cd6512","elementConfiguration":{"inheritDimensions":"{{InheritDimensions.InheritNone}}","width":"6.05 cm","height":"1.9 cm","image":"{{UserProfile.Ekstralogo.ExtraLogoSix_PPRef.Image}}","visibility":"","type":"image","disableUpdates":false}},{"type":"shape","id":"a37509d8-5808-481d-8896-c4df43f8c86d","elementConfiguration":{"binding":"{{UserProfile.Office.Virksomhed}}","visibility":"{{IfElse(Equals(UserProfile.Office.Virksomhed, \"\"), VisibilityType.Hidden, VisibilityType.Visible)}}","type":"text","disableUpdates":false}},{"type":"shape","id":"516dad85-11fe-405c-bf38-2a7eed20164c","elementConfiguration":{"binding":"{{Form.PresentationTitle}}","visibility":"","type":"text","disableUpdates":false}},{"type":"shape","id":"ce969d8d-188a-4b64-a47d-6a20e55d1744","elementConfiguration":{"binding":"{{StringJoin(\" \", UserProfile.Fornavn,UserProfile.Efternavn)}}","visibility":"{{IfElse(Not(Equals(Form.Dato_Manuel, \"\")), VisibilityType.Hidden, VisibilityType.Visible)}}","type":"text","disableUpdates":false}},{"type":"shape","id":"6af63f8c-50b4-4c47-b445-b565f99bab61","elementConfiguration":{"binding":"{{Form.Dato_Manuel}}","visibility":"","type":"text","disableUpdates":false}},{"type":"shape","id":"43edbf72-5893-43ca-9bdf-1949cec56048","elementConfiguration":{"binding":"{{UserProfile.CenterFreeText}}","visibility":"{{IfElse(Equals(UserProfile.Centers.Center, \"\"), VisibilityType.Visible, VisibilityType.Hidden)}}","type":"text","disableUpdates":false}},{"type":"shape","id":"773b493f-bf17-49ca-aa23-ebab46561812","elementConfiguration":{"binding":"{{UserProfile.Centers.Center}}","visibility":"{{IfElse(Equals(UserProfile.Centers.Center, \"\"), VisibilityType.Hidden, VisibilityType.Visible)}}","type":"text","disableUpdates":false}},{"type":"shape","id":"5c19fd2a-9637-4a89-875f-fdf6b85bf130","elementConfiguration":{"inheritDimensions":"{{InheritDimensions.InheritNone}}","width":"1.91 cm","height":"1.91 cm","image":"{{UserProfile.Office.LogoRef.LogoHRef.Image}}","visibility":"","type":"image","disableUpdates":false}},{"type":"shape","id":"561c207d-4330-4204-95c2-df09621ba9e4","elementConfiguration":{"inheritDimensions":"{{InheritDimensions.InheritNone}}","width":"3.68 cm","height":"1.17 cm","image":"{{UserProfile.Ekstralogo.ExtraLogoPPRef.Image}}","visibility":"","type":"image","disableUpdates":false}},{"type":"shape","id":"6f4b2243-229f-424f-bb8d-83e8922a0032","elementConfiguration":{"inheritDimensions":"{{InheritDimensions.InheritNone}}","width":"6.05 cm","height":"1.9 cm","image":"{{UserProfile.Ekstralogo.ExtraLogoSix_PPRef.Image}}","visibility":"","type":"image","disableUpdates":false}},{"type":"shape","id":"d114e562-0e91-4df9-9285-052d57288d74","elementConfiguration":{"binding":"{{UserProfile.Office.Virksomhed}}","visibility":"{{IfElse(Equals(UserProfile.Office.Virksomhed, \"\"), VisibilityType.Hidden, VisibilityType.Visible)}}","type":"text","disableUpdates":false}},{"type":"shape","id":"8b04e170-40ce-4783-a660-0eb8d69b0dc0","elementConfiguration":{"binding":"{{Form.PresentationTitle}}","visibility":"","type":"text","disableUpdates":false}},{"type":"shape","id":"d504bfc7-df1e-4e89-9bc2-959dc49f7dc6","elementConfiguration":{"binding":"{{StringJoin(\" \", UserProfile.Fornavn,UserProfile.Efternavn)}}","visibility":"{{IfElse(Not(Equals(Form.Dato_Manuel, \"\")), VisibilityType.Hidden, VisibilityType.Visible)}}","type":"text","disableUpdates":false}},{"type":"shape","id":"06ff803f-fb59-45e9-a0b1-e34d0dab4247","elementConfiguration":{"binding":"{{Form.Dato_Manuel}}","visibility":"","type":"text","disableUpdates":false}},{"type":"shape","id":"9a44e2e4-12e5-4be8-9859-dda0f17bc746","elementConfiguration":{"binding":"{{UserProfile.CenterFreeText}}","visibility":"{{IfElse(Equals(UserProfile.Centers.Center, \"\"), VisibilityType.Visible, VisibilityType.Hidden)}}","type":"text","disableUpdates":false}},{"type":"shape","id":"87b10b36-5715-4dd0-97e9-dd78d814c490","elementConfiguration":{"binding":"{{UserProfile.Centers.Center}}","visibility":"{{IfElse(Equals(UserProfile.Centers.Center, \"\"), VisibilityType.Hidden, VisibilityType.Visible)}}","type":"text","disableUpdates":false}}],"transformationConfigurations":[{"colorTheme":"{{UserProfile.Office.ThemecolorRef.ColorTheme}}","disableUpdates":false,"originalColorThemeXml":"<a:clrScheme name=\"Region Hovedstaden Darkblue\" xmlns:a=\"http://schemas.openxmlformats.org/drawingml/2006/main\"><a:dk1><a:srgbClr val=\"333333\" /></a:dk1><a:lt1><a:srgbClr val=\"FFFFFF\" /></a:lt1><a:dk2><a:srgbClr val=\"575757\" /></a:dk2><a:lt2><a:srgbClr val=\"CCD4DD\" /></a:lt2><a:accent1><a:srgbClr val=\"99A8BB\" /></a:accent1><a:accent2><a:srgbClr val=\"333333\" /></a:accent2><a:accent3><a:srgbClr val=\"4D6787\" /></a:accent3><a:accent4><a:srgbClr val=\"666666\" /></a:accent4><a:accent5><a:srgbClr val=\"193C65\" /></a:accent5><a:accent6><a:srgbClr val=\"999999\" /></a:accent6><a:hlink><a:srgbClr val=\"193C65\" /></a:hlink><a:folHlink><a:srgbClr val=\"808080\" /></a:folHlink></a:clrScheme>","type":"colorTheme"}],"templateName":"Standard_v3","templateDescription":"","enableDocumentContentUpdater":true,"version":"2.0"}]]></TemplafyTemplateConfiguration>
</file>

<file path=customXml/item7.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8.xml><?xml version="1.0" encoding="utf-8"?>
<TemplafySlideTemplateConfiguration><![CDATA[{"slideVersion":1,"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UserProfile.Office.Virksomhed}}","visibility":"{{IfElse(Equals(UserProfile.Office.Virksomhed, \"\"), VisibilityType.Hidden, VisibilityType.Visible)}}","type":"text","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slideId":"1262763154359189505","enableDocumentContentUpdater":false,"version":"2.0"}]]></TemplafySlideTemplateConfiguration>
</file>

<file path=customXml/item9.xml><?xml version="1.0" encoding="utf-8"?>
<TemplafySlideTemplateConfiguration><![CDATA[{"slideVersion":1,"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UserProfile.Office.Virksomhed}}","visibility":"{{IfElse(Equals(UserProfile.Office.Virksomhed, \"\"), VisibilityType.Hidden, VisibilityType.Visible)}}","type":"text","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slideId":"1262763154359189505","enableDocumentContentUpdater":false,"version":"2.0"}]]></TemplafySlideTemplateConfiguration>
</file>

<file path=customXml/item10.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11.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12.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13.xml><?xml version="1.0" encoding="utf-8"?>
<TemplafySlideTemplateConfiguration><![CDATA[{"slideVersion":1,"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UserProfile.Office.Virksomhed}}","visibility":"{{IfElse(Equals(UserProfile.Office.Virksomhed, \"\"), VisibilityType.Hidden, VisibilityType.Visible)}}","type":"text","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slideId":"1262763154359189505","enableDocumentContentUpdater":false,"version":"2.0"}]]></TemplafySlideTemplateConfiguration>
</file>

<file path=customXml/item14.xml><?xml version="1.0" encoding="utf-8"?>
<Templafy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name":"PresentationTitle","value":"bYbka6NvHuzPlIv+8JFqsQ=="},{"name":"Dato_Manuel","value":"bYbka6NvHuzPlIv+8JFqsQ=="}]}]]></TemplafyFormConfiguration>
</file>

<file path=customXml/item15.xml><?xml version="1.0" encoding="utf-8"?>
<ct:contentTypeSchema xmlns:ct="http://schemas.microsoft.com/office/2006/metadata/contentType" xmlns:ma="http://schemas.microsoft.com/office/2006/metadata/properties/metaAttributes" ct:_="" ma:_="" ma:contentTypeName="Dokument" ma:contentTypeID="0x0101008432409927170F44B2D8D8E495DC6052" ma:contentTypeVersion="10" ma:contentTypeDescription="Opret et nyt dokument." ma:contentTypeScope="" ma:versionID="ac7bd4112f6f5d54bf40ce2268d4fb31">
  <xsd:schema xmlns:xsd="http://www.w3.org/2001/XMLSchema" xmlns:xs="http://www.w3.org/2001/XMLSchema" xmlns:p="http://schemas.microsoft.com/office/2006/metadata/properties" xmlns:ns1="http://schemas.microsoft.com/sharepoint/v3" xmlns:ns2="366bff4a-5faf-4db2-9d2e-7a355cd37463" xmlns:ns3="http://schemas.microsoft.com/sharepoint/v3/fields" xmlns:ns4="04b7713c-7b81-490b-b66f-4e14ece49acd" targetNamespace="http://schemas.microsoft.com/office/2006/metadata/properties" ma:root="true" ma:fieldsID="085156aa2978b9b2933524d3ac7d9a56" ns1:_="" ns2:_="" ns3:_="" ns4:_="">
    <xsd:import namespace="http://schemas.microsoft.com/sharepoint/v3"/>
    <xsd:import namespace="366bff4a-5faf-4db2-9d2e-7a355cd37463"/>
    <xsd:import namespace="http://schemas.microsoft.com/sharepoint/v3/fields"/>
    <xsd:import namespace="04b7713c-7b81-490b-b66f-4e14ece49acd"/>
    <xsd:element name="properties">
      <xsd:complexType>
        <xsd:sequence>
          <xsd:element name="documentManagement">
            <xsd:complexType>
              <xsd:all>
                <xsd:element ref="ns2:_dlc_DocId" minOccurs="0"/>
                <xsd:element ref="ns2:_dlc_DocIdUrl" minOccurs="0"/>
                <xsd:element ref="ns2:_dlc_DocIdPersistId" minOccurs="0"/>
                <xsd:element ref="ns2:Samtykkenummer" minOccurs="0"/>
                <xsd:element ref="ns2:Samtykkenummer_x0020__x0028_EKSTRA_x0020_FELT_x0029_" minOccurs="0"/>
                <xsd:element ref="ns1:PublishingStartDate" minOccurs="0"/>
                <xsd:element ref="ns1:PublishingExpirationDate" minOccurs="0"/>
                <xsd:element ref="ns2:m28b146797cf4628914f9b73bbbb76cf" minOccurs="0"/>
                <xsd:element ref="ns2:TaxCatchAll" minOccurs="0"/>
                <xsd:element ref="ns2:dbc5aed9fb72446faa8a7d9fac56a59b" minOccurs="0"/>
                <xsd:element ref="ns2:kc74b372b3334699b4e72520c476ed78" minOccurs="0"/>
                <xsd:element ref="ns3:wic_System_Copyright" minOccurs="0"/>
                <xsd:element ref="ns4:RightsOfUse2"/>
                <xsd:element ref="ns2:Sidst_x0020_opdateret" minOccurs="0"/>
                <xsd:element ref="ns2:Dokumenttype" minOccurs="0"/>
                <xsd:element ref="ns2:Yderligere_x0020_inform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3" nillable="true" ma:displayName="Startdato for planlægning" ma:description="Startdato for planlægning er en webstedskolonne, der blev oprettet vha. publiceringsfunktionen. Den bruges til at angive den dato og det klokkeslæt, hvor denne side først vil være synlig for besøgende på webstedet." ma:hidden="true" ma:internalName="PublishingStartDate">
      <xsd:simpleType>
        <xsd:restriction base="dms:Unknown"/>
      </xsd:simpleType>
    </xsd:element>
    <xsd:element name="PublishingExpirationDate" ma:index="14" nillable="true" ma:displayName="Slutdato for planlægning" ma:description="Slutdato for planlægning er en webstedskolonne, der blev oprettet vha. publiceringsfunktionen. Den bruges til at angive den dato og det klokkeslæt, hvor denne side ikke længere vil være synlig for besøgende på webstedet."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66bff4a-5faf-4db2-9d2e-7a355cd37463" elementFormDefault="qualified">
    <xsd:import namespace="http://schemas.microsoft.com/office/2006/documentManagement/types"/>
    <xsd:import namespace="http://schemas.microsoft.com/office/infopath/2007/PartnerControls"/>
    <xsd:element name="_dlc_DocId" ma:index="8" nillable="true" ma:displayName="Værdi for dokument-id" ma:description="Værdien af det dokument-id, der er tildelt dette element." ma:internalName="_dlc_DocId" ma:readOnly="true">
      <xsd:simpleType>
        <xsd:restriction base="dms:Text"/>
      </xsd:simpleType>
    </xsd:element>
    <xsd:element name="_dlc_DocIdUrl" ma:index="9" nillable="true" ma:displayName="Dokument-id" ma:description="Permanent link til dette dok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amtykkenummer" ma:index="11" nillable="true" ma:displayName="Samtykkenummer" ma:description="Her skrives det syv cifrede dokumentnummer samtykket har i Workzone, Hvis der er flere numre tilknyttet til billedet adskilles de med semikolon. &#10;Hvis der er tale om et situationsbillede - skrives &quot;Situationsbillede&quot;. &#10;Hvis der er tale om et billede fra Colourbox - skrives &quot;Colourbox&quot;.&#10;OBS: Der er plads til 31 samtykkenumre i feltet (inkl. semikolon)." ma:internalName="Samtykkenummer">
      <xsd:simpleType>
        <xsd:restriction base="dms:Note">
          <xsd:maxLength value="255"/>
        </xsd:restriction>
      </xsd:simpleType>
    </xsd:element>
    <xsd:element name="Samtykkenummer_x0020__x0028_EKSTRA_x0020_FELT_x0029_" ma:index="12" nillable="true" ma:displayName="Samtykkenummer (EKSTRA FELT)" ma:description="Brug kun dette felt, hvis der skal sættes flere end 31 samtykkenumre på et dokument eller billede.&#10;OBS: Der er plads til 31 samtykkenumre i feltet (inkl. semikolon)." ma:internalName="Samtykkenummer_x0020__x0028_EKSTRA_x0020_FELT_x0029_">
      <xsd:simpleType>
        <xsd:restriction base="dms:Note">
          <xsd:maxLength value="255"/>
        </xsd:restriction>
      </xsd:simpleType>
    </xsd:element>
    <xsd:element name="m28b146797cf4628914f9b73bbbb76cf" ma:index="16" nillable="true" ma:taxonomy="true" ma:internalName="m28b146797cf4628914f9b73bbbb76cf" ma:taxonomyFieldName="taggedtags" ma:displayName="Emneord" ma:fieldId="{628b1467-97cf-4628-914f-9b73bbbb76cf}" ma:taxonomyMulti="true" ma:sspId="b335dc01-0bcb-4bbd-8ab2-2c7581a3c65b" ma:termSetId="d9ed31b2-1a12-4439-8d9a-3a6454bf9bc8" ma:anchorId="00000000-0000-0000-0000-000000000000" ma:open="true" ma:isKeyword="false">
      <xsd:complexType>
        <xsd:sequence>
          <xsd:element ref="pc:Terms" minOccurs="0" maxOccurs="1"/>
        </xsd:sequence>
      </xsd:complexType>
    </xsd:element>
    <xsd:element name="TaxCatchAll" ma:index="17" nillable="true" ma:displayName="Taxonomy Catch All Column" ma:description="" ma:hidden="true" ma:list="{85bc408b-bbcb-4789-9287-591f1b990725}" ma:internalName="TaxCatchAll" ma:showField="CatchAllData" ma:web="366bff4a-5faf-4db2-9d2e-7a355cd37463">
      <xsd:complexType>
        <xsd:complexContent>
          <xsd:extension base="dms:MultiChoiceLookup">
            <xsd:sequence>
              <xsd:element name="Value" type="dms:Lookup" maxOccurs="unbounded" minOccurs="0" nillable="true"/>
            </xsd:sequence>
          </xsd:extension>
        </xsd:complexContent>
      </xsd:complexType>
    </xsd:element>
    <xsd:element name="dbc5aed9fb72446faa8a7d9fac56a59b" ma:index="19" nillable="true" ma:taxonomy="true" ma:internalName="dbc5aed9fb72446faa8a7d9fac56a59b" ma:taxonomyFieldName="division" ma:displayName="Virksomhed" ma:fieldId="{dbc5aed9-fb72-446f-aa8a-7d9fac56a59b}" ma:sspId="b335dc01-0bcb-4bbd-8ab2-2c7581a3c65b" ma:termSetId="21ff0452-a813-4667-834b-2b1a3f341dda" ma:anchorId="00000000-0000-0000-0000-000000000000" ma:open="true" ma:isKeyword="false">
      <xsd:complexType>
        <xsd:sequence>
          <xsd:element ref="pc:Terms" minOccurs="0" maxOccurs="1"/>
        </xsd:sequence>
      </xsd:complexType>
    </xsd:element>
    <xsd:element name="kc74b372b3334699b4e72520c476ed78" ma:index="21" nillable="true" ma:taxonomy="true" ma:internalName="kc74b372b3334699b4e72520c476ed78" ma:taxonomyFieldName="unit" ma:displayName="Enhed" ma:fieldId="{4c74b372-b333-4699-b4e7-2520c476ed78}" ma:sspId="b335dc01-0bcb-4bbd-8ab2-2c7581a3c65b" ma:termSetId="b8e18aba-abaa-48d4-b0c3-8c4aae54e1fc" ma:anchorId="983585d0-069c-4cd6-a6d1-bde4fc8e1433" ma:open="true" ma:isKeyword="false">
      <xsd:complexType>
        <xsd:sequence>
          <xsd:element ref="pc:Terms" minOccurs="0" maxOccurs="1"/>
        </xsd:sequence>
      </xsd:complexType>
    </xsd:element>
    <xsd:element name="Sidst_x0020_opdateret" ma:index="24" nillable="true" ma:displayName="Sidst opdateret" ma:format="DateOnly" ma:internalName="Sidst_x0020_opdateret">
      <xsd:simpleType>
        <xsd:restriction base="dms:DateTime"/>
      </xsd:simpleType>
    </xsd:element>
    <xsd:element name="Dokumenttype" ma:index="25" nillable="true" ma:displayName="Dokumenttype" ma:format="Dropdown" ma:internalName="Dokumenttype">
      <xsd:simpleType>
        <xsd:restriction base="dms:Choice">
          <xsd:enumeration value="Vejledning"/>
          <xsd:enumeration value="Formular"/>
          <xsd:enumeration value="Præsentation"/>
          <xsd:enumeration value="Andet"/>
        </xsd:restriction>
      </xsd:simpleType>
    </xsd:element>
    <xsd:element name="Yderligere_x0020_information" ma:index="26" nillable="true" ma:displayName="Yderligere information" ma:internalName="Yderligere_x0020_informa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2"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b7713c-7b81-490b-b66f-4e14ece49acd" elementFormDefault="qualified">
    <xsd:import namespace="http://schemas.microsoft.com/office/2006/documentManagement/types"/>
    <xsd:import namespace="http://schemas.microsoft.com/office/infopath/2007/PartnerControls"/>
    <xsd:element name="RightsOfUse2" ma:index="23" ma:displayName="Brugsret" ma:default="Fri afbenyttelse" ma:internalName="RightsOfUse2">
      <xsd:simpleType>
        <xsd:union memberTypes="dms:Text">
          <xsd:simpleType>
            <xsd:restriction base="dms:Choice">
              <xsd:enumeration value="Fri afbenyttelse"/>
              <xsd:enumeration value="Kun intranet"/>
            </xsd:restriction>
          </xsd:simpleType>
        </xsd:un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6.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17.xml><?xml version="1.0" encoding="utf-8"?>
<?mso-contentType ?>
<FormTemplates xmlns="http://schemas.microsoft.com/sharepoint/v3/contenttype/forms">
  <Display>DocumentLibraryForm</Display>
  <Edit>DocumentLibraryForm</Edit>
  <New>DocumentLibraryForm</New>
</FormTemplates>
</file>

<file path=customXml/item18.xml><?xml version="1.0" encoding="utf-8"?>
<p:properties xmlns:p="http://schemas.microsoft.com/office/2006/metadata/properties" xmlns:xsi="http://www.w3.org/2001/XMLSchema-instance" xmlns:pc="http://schemas.microsoft.com/office/infopath/2007/PartnerControls">
  <documentManagement>
    <RightsOfUse2 xmlns="04b7713c-7b81-490b-b66f-4e14ece49acd">Fri afbenyttelse</RightsOfUse2>
    <kc74b372b3334699b4e72520c476ed78 xmlns="366bff4a-5faf-4db2-9d2e-7a355cd37463">
      <Terms xmlns="http://schemas.microsoft.com/office/infopath/2007/PartnerControls"/>
    </kc74b372b3334699b4e72520c476ed78>
    <Dokumenttype xmlns="366bff4a-5faf-4db2-9d2e-7a355cd37463" xsi:nil="true"/>
    <Yderligere_x0020_information xmlns="366bff4a-5faf-4db2-9d2e-7a355cd37463" xsi:nil="true"/>
    <TaxCatchAll xmlns="366bff4a-5faf-4db2-9d2e-7a355cd37463"/>
    <Samtykkenummer_x0020__x0028_EKSTRA_x0020_FELT_x0029_ xmlns="366bff4a-5faf-4db2-9d2e-7a355cd37463" xsi:nil="true"/>
    <dbc5aed9fb72446faa8a7d9fac56a59b xmlns="366bff4a-5faf-4db2-9d2e-7a355cd37463">
      <Terms xmlns="http://schemas.microsoft.com/office/infopath/2007/PartnerControls"/>
    </dbc5aed9fb72446faa8a7d9fac56a59b>
    <m28b146797cf4628914f9b73bbbb76cf xmlns="366bff4a-5faf-4db2-9d2e-7a355cd37463">
      <Terms xmlns="http://schemas.microsoft.com/office/infopath/2007/PartnerControls"/>
    </m28b146797cf4628914f9b73bbbb76cf>
    <PublishingExpirationDate xmlns="http://schemas.microsoft.com/sharepoint/v3" xsi:nil="true"/>
    <Samtykkenummer xmlns="366bff4a-5faf-4db2-9d2e-7a355cd37463" xsi:nil="true"/>
    <PublishingStartDate xmlns="http://schemas.microsoft.com/sharepoint/v3" xsi:nil="true"/>
    <Sidst_x0020_opdateret xmlns="366bff4a-5faf-4db2-9d2e-7a355cd37463" xsi:nil="true"/>
    <wic_System_Copyright xmlns="http://schemas.microsoft.com/sharepoint/v3/fields" xsi:nil="true"/>
    <_dlc_DocId xmlns="366bff4a-5faf-4db2-9d2e-7a355cd37463">HBISPHOS-310330258-448</_dlc_DocId>
    <_dlc_DocIdUrl xmlns="366bff4a-5faf-4db2-9d2e-7a355cd37463">
      <Url>https://www.bispebjerghospital.dk/afdelinger-og-klinikker/klinisk-farmakologisk-afdeling/boernefarmakologi/viden/_layouts/15/DocIdRedir.aspx?ID=HBISPHOS-310330258-448</Url>
      <Description>HBISPHOS-310330258-448</Description>
    </_dlc_DocIdUrl>
  </documentManagement>
</p:properties>
</file>

<file path=customXml/itemProps1.xml><?xml version="1.0" encoding="utf-8"?>
<ds:datastoreItem xmlns:ds="http://schemas.openxmlformats.org/officeDocument/2006/customXml" ds:itemID="{CFCE4AEE-D821-4E3F-9F14-B1518B6EE977}">
  <ds:schemaRefs/>
</ds:datastoreItem>
</file>

<file path=customXml/itemProps2.xml><?xml version="1.0" encoding="utf-8"?>
<ds:datastoreItem xmlns:ds="http://schemas.openxmlformats.org/officeDocument/2006/customXml" ds:itemID="{B1D58A26-F81C-46A9-916C-A52A9F9B16B1}">
  <ds:schemaRefs/>
</ds:datastoreItem>
</file>

<file path=customXml/itemProps3.xml><?xml version="1.0" encoding="utf-8"?>
<ds:datastoreItem xmlns:ds="http://schemas.openxmlformats.org/officeDocument/2006/customXml" ds:itemID="{C2383B49-386F-4216-8F70-755D9A7F11A8}">
  <ds:schemaRefs/>
</ds:datastoreItem>
</file>

<file path=customXml/itemProps4.xml><?xml version="1.0" encoding="utf-8"?>
<ds:datastoreItem xmlns:ds="http://schemas.openxmlformats.org/officeDocument/2006/customXml" ds:itemID="{7B7636CC-9ADE-456D-AEE6-2D42155598DF}">
  <ds:schemaRefs/>
</ds:datastoreItem>
</file>

<file path=customXml/itemProps5.xml><?xml version="1.0" encoding="utf-8"?>
<ds:datastoreItem xmlns:ds="http://schemas.openxmlformats.org/officeDocument/2006/customXml" ds:itemID="{19CAA209-13D9-4E9D-B5CE-19233EDE4146}">
  <ds:schemaRefs/>
</ds:datastoreItem>
</file>

<file path=customXml/itemProps6.xml><?xml version="1.0" encoding="utf-8"?>
<ds:datastoreItem xmlns:ds="http://schemas.openxmlformats.org/officeDocument/2006/customXml" ds:itemID="{978984FF-6C25-4FD4-85EA-2F9586C8CA61}">
  <ds:schemaRefs/>
</ds:datastoreItem>
</file>

<file path=customXml/itemProps7.xml><?xml version="1.0" encoding="utf-8"?>
<ds:datastoreItem xmlns:ds="http://schemas.openxmlformats.org/officeDocument/2006/customXml" ds:itemID="{1CDEE0BE-128C-4FB2-93EE-A478F8E145A7}">
  <ds:schemaRefs/>
</ds:datastoreItem>
</file>

<file path=customXml/itemProps8.xml><?xml version="1.0" encoding="utf-8"?>
<ds:datastoreItem xmlns:ds="http://schemas.openxmlformats.org/officeDocument/2006/customXml" ds:itemID="{BFC40015-A0E1-4412-BB2B-B8441FF9BF84}">
  <ds:schemaRefs/>
</ds:datastoreItem>
</file>

<file path=customXml/itemProps9.xml><?xml version="1.0" encoding="utf-8"?>
<ds:datastoreItem xmlns:ds="http://schemas.openxmlformats.org/officeDocument/2006/customXml" ds:itemID="{88CF7D7D-5F81-4407-8D37-46A1D2C06246}">
  <ds:schemaRefs/>
</ds:datastoreItem>
</file>

<file path=customXml/itemProps10.xml><?xml version="1.0" encoding="utf-8"?>
<ds:datastoreItem xmlns:ds="http://schemas.openxmlformats.org/officeDocument/2006/customXml" ds:itemID="{E25074FB-6948-4657-98A6-B669CD536436}">
  <ds:schemaRefs/>
</ds:datastoreItem>
</file>

<file path=customXml/itemProps11.xml><?xml version="1.0" encoding="utf-8"?>
<ds:datastoreItem xmlns:ds="http://schemas.openxmlformats.org/officeDocument/2006/customXml" ds:itemID="{73D575ED-4ACF-4E41-8EC6-A03FD57A4E48}">
  <ds:schemaRefs/>
</ds:datastoreItem>
</file>

<file path=customXml/itemProps12.xml><?xml version="1.0" encoding="utf-8"?>
<ds:datastoreItem xmlns:ds="http://schemas.openxmlformats.org/officeDocument/2006/customXml" ds:itemID="{9E64286A-BAD6-41FB-A65C-AAB25B6F52C3}">
  <ds:schemaRefs/>
</ds:datastoreItem>
</file>

<file path=customXml/itemProps13.xml><?xml version="1.0" encoding="utf-8"?>
<ds:datastoreItem xmlns:ds="http://schemas.openxmlformats.org/officeDocument/2006/customXml" ds:itemID="{1BDE2887-7F55-43AA-BCAD-14A4A084FEFD}">
  <ds:schemaRefs/>
</ds:datastoreItem>
</file>

<file path=customXml/itemProps14.xml><?xml version="1.0" encoding="utf-8"?>
<ds:datastoreItem xmlns:ds="http://schemas.openxmlformats.org/officeDocument/2006/customXml" ds:itemID="{B0D2E709-FA3C-4E2D-A1F5-DD257C406372}">
  <ds:schemaRefs/>
</ds:datastoreItem>
</file>

<file path=customXml/itemProps15.xml><?xml version="1.0" encoding="utf-8"?>
<ds:datastoreItem xmlns:ds="http://schemas.openxmlformats.org/officeDocument/2006/customXml" ds:itemID="{D01AA653-FAF7-4843-823A-65E581871743}"/>
</file>

<file path=customXml/itemProps16.xml><?xml version="1.0" encoding="utf-8"?>
<ds:datastoreItem xmlns:ds="http://schemas.openxmlformats.org/officeDocument/2006/customXml" ds:itemID="{29E377BE-3A06-44E9-A67E-B9A96D5A73C9}"/>
</file>

<file path=customXml/itemProps17.xml><?xml version="1.0" encoding="utf-8"?>
<ds:datastoreItem xmlns:ds="http://schemas.openxmlformats.org/officeDocument/2006/customXml" ds:itemID="{72A0DD5F-49E6-466D-A1A3-F53C32A1504E}"/>
</file>

<file path=customXml/itemProps18.xml><?xml version="1.0" encoding="utf-8"?>
<ds:datastoreItem xmlns:ds="http://schemas.openxmlformats.org/officeDocument/2006/customXml" ds:itemID="{55033942-64E3-4E96-9D34-2AC566F111F3}"/>
</file>

<file path=docProps/app.xml><?xml version="1.0" encoding="utf-8"?>
<Properties xmlns="http://schemas.openxmlformats.org/officeDocument/2006/extended-properties" xmlns:vt="http://schemas.openxmlformats.org/officeDocument/2006/docPropsVTypes">
  <Template/>
  <TotalTime>0</TotalTime>
  <Words>1245</Words>
  <Application>Microsoft Office PowerPoint</Application>
  <PresentationFormat>Widescreen</PresentationFormat>
  <Paragraphs>86</Paragraphs>
  <Slides>14</Slides>
  <Notes>14</Notes>
  <HiddenSlides>0</HiddenSlides>
  <MMClips>15</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14</vt:i4>
      </vt:variant>
    </vt:vector>
  </HeadingPairs>
  <TitlesOfParts>
    <vt:vector size="20" baseType="lpstr">
      <vt:lpstr>Arial</vt:lpstr>
      <vt:lpstr>Arial (Tekst)</vt:lpstr>
      <vt:lpstr>helvetica</vt:lpstr>
      <vt:lpstr>marilight</vt:lpstr>
      <vt:lpstr>mariregular</vt:lpstr>
      <vt:lpstr>RegionH PowerPoint-skabelon 2024 (lys)</vt:lpstr>
      <vt:lpstr>PowerPoint-præsentation</vt:lpstr>
      <vt:lpstr>Tilgå Børne-IV-Blandevejledningerne og E-learning her:  </vt:lpstr>
      <vt:lpstr>Børne-IV-Blandevejledningerne i Sundhedsplatformen</vt:lpstr>
      <vt:lpstr>Oversigt over indhold</vt:lpstr>
      <vt:lpstr>PowerPoint-præsentation</vt:lpstr>
      <vt:lpstr>PowerPoint-præsentation</vt:lpstr>
      <vt:lpstr>PowerPoint-præsentation</vt:lpstr>
      <vt:lpstr>Dosisoversigt i MDA’en</vt:lpstr>
      <vt:lpstr>PowerPoint-præsentation</vt:lpstr>
      <vt:lpstr>PowerPoint-præsentation</vt:lpstr>
      <vt:lpstr>PowerPoint-præsentation</vt:lpstr>
      <vt:lpstr>PowerPoint-præsentation</vt:lpstr>
      <vt:lpstr>PowerPoint-præsentation</vt:lpstr>
      <vt:lpstr>PowerPoint-præsentation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2026-02-04T07:23:10Z</dcterms:created>
  <dcterms:modified xsi:type="dcterms:W3CDTF">2026-09-18T08:31:33Z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2025-08-29T10:42:59</vt:lpwstr>
  </property>
  <property fmtid="{D5CDD505-2E9C-101B-9397-08002B2CF9AE}" pid="3" name="TemplafyTenantId">
    <vt:lpwstr>regionh</vt:lpwstr>
  </property>
  <property fmtid="{D5CDD505-2E9C-101B-9397-08002B2CF9AE}" pid="4" name="TemplafyTemplateId">
    <vt:lpwstr>1262763154708889604</vt:lpwstr>
  </property>
  <property fmtid="{D5CDD505-2E9C-101B-9397-08002B2CF9AE}" pid="5" name="TemplafyUserProfileId">
    <vt:lpwstr>981417517155090506</vt:lpwstr>
  </property>
  <property fmtid="{D5CDD505-2E9C-101B-9397-08002B2CF9AE}" pid="6" name="TemplafyLanguageCode">
    <vt:lpwstr>da-DK</vt:lpwstr>
  </property>
  <property fmtid="{D5CDD505-2E9C-101B-9397-08002B2CF9AE}" pid="7" name="TemplafyFromBlank">
    <vt:bool>true</vt:bool>
  </property>
  <property fmtid="{D5CDD505-2E9C-101B-9397-08002B2CF9AE}" pid="8" name="ContentTypeId">
    <vt:lpwstr>0x0101008432409927170F44B2D8D8E495DC6052</vt:lpwstr>
  </property>
  <property fmtid="{D5CDD505-2E9C-101B-9397-08002B2CF9AE}" pid="9" name="_dlc_DocIdItemGuid">
    <vt:lpwstr>38c65611-b696-4929-85b2-61b7377148fe</vt:lpwstr>
  </property>
  <property fmtid="{D5CDD505-2E9C-101B-9397-08002B2CF9AE}" pid="10" name="taggedtags">
    <vt:lpwstr/>
  </property>
  <property fmtid="{D5CDD505-2E9C-101B-9397-08002B2CF9AE}" pid="11" name="division">
    <vt:lpwstr/>
  </property>
  <property fmtid="{D5CDD505-2E9C-101B-9397-08002B2CF9AE}" pid="12" name="unit">
    <vt:lpwstr/>
  </property>
</Properties>
</file>